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8" r:id="rId35"/>
    <p:sldId id="293" r:id="rId36"/>
    <p:sldId id="294" r:id="rId37"/>
    <p:sldId id="301" r:id="rId38"/>
    <p:sldId id="295" r:id="rId39"/>
    <p:sldId id="296" r:id="rId40"/>
    <p:sldId id="297" r:id="rId41"/>
    <p:sldId id="298" r:id="rId42"/>
    <p:sldId id="315" r:id="rId43"/>
    <p:sldId id="314" r:id="rId44"/>
    <p:sldId id="307" r:id="rId45"/>
    <p:sldId id="299" r:id="rId46"/>
    <p:sldId id="308" r:id="rId47"/>
    <p:sldId id="310" r:id="rId48"/>
    <p:sldId id="309" r:id="rId49"/>
    <p:sldId id="312" r:id="rId50"/>
    <p:sldId id="313" r:id="rId51"/>
    <p:sldId id="304" r:id="rId52"/>
    <p:sldId id="302" r:id="rId53"/>
    <p:sldId id="303" r:id="rId54"/>
    <p:sldId id="300" r:id="rId55"/>
    <p:sldId id="306" r:id="rId56"/>
    <p:sldId id="316" r:id="rId57"/>
    <p:sldId id="311" r:id="rId58"/>
    <p:sldId id="317" r:id="rId59"/>
    <p:sldId id="319" r:id="rId60"/>
    <p:sldId id="320" r:id="rId61"/>
    <p:sldId id="318" r:id="rId62"/>
    <p:sldId id="321" r:id="rId63"/>
    <p:sldId id="323" r:id="rId64"/>
    <p:sldId id="325" r:id="rId65"/>
    <p:sldId id="324" r:id="rId66"/>
    <p:sldId id="32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242C4D-8584-4815-B791-68C8CA872166}">
          <p14:sldIdLst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70"/>
            <p14:sldId id="269"/>
            <p14:sldId id="271"/>
            <p14:sldId id="272"/>
            <p14:sldId id="273"/>
            <p14:sldId id="274"/>
            <p14:sldId id="284"/>
            <p14:sldId id="275"/>
            <p14:sldId id="276"/>
            <p14:sldId id="277"/>
            <p14:sldId id="278"/>
            <p14:sldId id="279"/>
            <p14:sldId id="280"/>
            <p14:sldId id="282"/>
            <p14:sldId id="281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68"/>
            <p14:sldId id="293"/>
            <p14:sldId id="294"/>
            <p14:sldId id="301"/>
            <p14:sldId id="295"/>
            <p14:sldId id="296"/>
            <p14:sldId id="297"/>
            <p14:sldId id="298"/>
            <p14:sldId id="315"/>
            <p14:sldId id="314"/>
            <p14:sldId id="307"/>
            <p14:sldId id="299"/>
            <p14:sldId id="308"/>
            <p14:sldId id="310"/>
            <p14:sldId id="309"/>
            <p14:sldId id="312"/>
            <p14:sldId id="313"/>
            <p14:sldId id="304"/>
            <p14:sldId id="302"/>
            <p14:sldId id="303"/>
            <p14:sldId id="300"/>
            <p14:sldId id="306"/>
            <p14:sldId id="316"/>
            <p14:sldId id="311"/>
            <p14:sldId id="317"/>
            <p14:sldId id="319"/>
            <p14:sldId id="320"/>
            <p14:sldId id="318"/>
            <p14:sldId id="321"/>
            <p14:sldId id="323"/>
            <p14:sldId id="325"/>
            <p14:sldId id="324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01794-BE5A-4380-88CD-F3C72106176D}" v="936" dt="2019-05-26T07:17:23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YANG LI" userId="480b9ade2f918867" providerId="LiveId" clId="{64C01794-BE5A-4380-88CD-F3C72106176D}"/>
    <pc:docChg chg="undo custSel mod addSld delSld modSld sldOrd delSection modSection">
      <pc:chgData name="WEIYANG LI" userId="480b9ade2f918867" providerId="LiveId" clId="{64C01794-BE5A-4380-88CD-F3C72106176D}" dt="2019-05-26T07:17:25.247" v="3421" actId="26606"/>
      <pc:docMkLst>
        <pc:docMk/>
      </pc:docMkLst>
      <pc:sldChg chg="addSp delSp modSp mod setBg setClrOvrMap">
        <pc:chgData name="WEIYANG LI" userId="480b9ade2f918867" providerId="LiveId" clId="{64C01794-BE5A-4380-88CD-F3C72106176D}" dt="2019-05-26T04:00:56.516" v="326"/>
        <pc:sldMkLst>
          <pc:docMk/>
          <pc:sldMk cId="2268557719" sldId="265"/>
        </pc:sldMkLst>
        <pc:spChg chg="del">
          <ac:chgData name="WEIYANG LI" userId="480b9ade2f918867" providerId="LiveId" clId="{64C01794-BE5A-4380-88CD-F3C72106176D}" dt="2019-05-26T03:57:55.438" v="0"/>
          <ac:spMkLst>
            <pc:docMk/>
            <pc:sldMk cId="2268557719" sldId="265"/>
            <ac:spMk id="2" creationId="{A7D24D3C-00F1-40B6-930B-FA96F4019FA0}"/>
          </ac:spMkLst>
        </pc:spChg>
        <pc:spChg chg="del">
          <ac:chgData name="WEIYANG LI" userId="480b9ade2f918867" providerId="LiveId" clId="{64C01794-BE5A-4380-88CD-F3C72106176D}" dt="2019-05-26T03:57:55.438" v="0"/>
          <ac:spMkLst>
            <pc:docMk/>
            <pc:sldMk cId="2268557719" sldId="265"/>
            <ac:spMk id="3" creationId="{0F423E1D-A977-4E93-B23C-C58A10E7C8A9}"/>
          </ac:spMkLst>
        </pc:spChg>
        <pc:spChg chg="add mod">
          <ac:chgData name="WEIYANG LI" userId="480b9ade2f918867" providerId="LiveId" clId="{64C01794-BE5A-4380-88CD-F3C72106176D}" dt="2019-05-26T04:00:56.516" v="326"/>
          <ac:spMkLst>
            <pc:docMk/>
            <pc:sldMk cId="2268557719" sldId="265"/>
            <ac:spMk id="4" creationId="{B18B1569-CB60-4B81-B430-1B4CF1C53BC1}"/>
          </ac:spMkLst>
        </pc:spChg>
        <pc:spChg chg="add">
          <ac:chgData name="WEIYANG LI" userId="480b9ade2f918867" providerId="LiveId" clId="{64C01794-BE5A-4380-88CD-F3C72106176D}" dt="2019-05-26T03:58:12.951" v="18" actId="26606"/>
          <ac:spMkLst>
            <pc:docMk/>
            <pc:sldMk cId="2268557719" sldId="265"/>
            <ac:spMk id="9" creationId="{2A8AA5BC-4F7A-4226-8F99-6D824B226A97}"/>
          </ac:spMkLst>
        </pc:spChg>
        <pc:spChg chg="add">
          <ac:chgData name="WEIYANG LI" userId="480b9ade2f918867" providerId="LiveId" clId="{64C01794-BE5A-4380-88CD-F3C72106176D}" dt="2019-05-26T03:58:12.951" v="18" actId="26606"/>
          <ac:spMkLst>
            <pc:docMk/>
            <pc:sldMk cId="2268557719" sldId="265"/>
            <ac:spMk id="11" creationId="{3E5445C6-DD42-4979-86FF-03730E8C6DB0}"/>
          </ac:spMkLst>
        </pc:spChg>
        <pc:cxnChg chg="add">
          <ac:chgData name="WEIYANG LI" userId="480b9ade2f918867" providerId="LiveId" clId="{64C01794-BE5A-4380-88CD-F3C72106176D}" dt="2019-05-26T03:58:12.951" v="18" actId="26606"/>
          <ac:cxnSpMkLst>
            <pc:docMk/>
            <pc:sldMk cId="2268557719" sldId="265"/>
            <ac:cxnSpMk id="13" creationId="{45000665-DFC7-417E-8FD7-516A0F15C975}"/>
          </ac:cxnSpMkLst>
        </pc:cxnChg>
      </pc:sldChg>
      <pc:sldChg chg="addSp delSp modSp add mod setBg setClrOvrMap">
        <pc:chgData name="WEIYANG LI" userId="480b9ade2f918867" providerId="LiveId" clId="{64C01794-BE5A-4380-88CD-F3C72106176D}" dt="2019-05-26T05:50:43.145" v="1475"/>
        <pc:sldMkLst>
          <pc:docMk/>
          <pc:sldMk cId="1264604594" sldId="266"/>
        </pc:sldMkLst>
        <pc:spChg chg="del">
          <ac:chgData name="WEIYANG LI" userId="480b9ade2f918867" providerId="LiveId" clId="{64C01794-BE5A-4380-88CD-F3C72106176D}" dt="2019-05-26T03:59:04.792" v="20"/>
          <ac:spMkLst>
            <pc:docMk/>
            <pc:sldMk cId="1264604594" sldId="266"/>
            <ac:spMk id="2" creationId="{F91D78ED-1AE1-4008-8A73-B89DD8E529B9}"/>
          </ac:spMkLst>
        </pc:spChg>
        <pc:spChg chg="add mod">
          <ac:chgData name="WEIYANG LI" userId="480b9ade2f918867" providerId="LiveId" clId="{64C01794-BE5A-4380-88CD-F3C72106176D}" dt="2019-05-26T04:28:12.021" v="437" actId="26606"/>
          <ac:spMkLst>
            <pc:docMk/>
            <pc:sldMk cId="1264604594" sldId="266"/>
            <ac:spMk id="3" creationId="{3C805BF1-FAF0-4991-A680-A2420CE3D924}"/>
          </ac:spMkLst>
        </pc:spChg>
        <pc:spChg chg="add del mod">
          <ac:chgData name="WEIYANG LI" userId="480b9ade2f918867" providerId="LiveId" clId="{64C01794-BE5A-4380-88CD-F3C72106176D}" dt="2019-05-26T04:01:05.054" v="335" actId="26606"/>
          <ac:spMkLst>
            <pc:docMk/>
            <pc:sldMk cId="1264604594" sldId="266"/>
            <ac:spMk id="4" creationId="{03E6524B-6C36-416A-9B86-F5A01F622B30}"/>
          </ac:spMkLst>
        </pc:spChg>
        <pc:spChg chg="add del">
          <ac:chgData name="WEIYANG LI" userId="480b9ade2f918867" providerId="LiveId" clId="{64C01794-BE5A-4380-88CD-F3C72106176D}" dt="2019-05-26T04:01:03.226" v="330" actId="26606"/>
          <ac:spMkLst>
            <pc:docMk/>
            <pc:sldMk cId="1264604594" sldId="266"/>
            <ac:spMk id="9" creationId="{8D70B121-56F4-4848-B38B-182089D909FA}"/>
          </ac:spMkLst>
        </pc:spChg>
        <pc:spChg chg="add del">
          <ac:chgData name="WEIYANG LI" userId="480b9ade2f918867" providerId="LiveId" clId="{64C01794-BE5A-4380-88CD-F3C72106176D}" dt="2019-05-26T04:01:02.172" v="328" actId="26606"/>
          <ac:spMkLst>
            <pc:docMk/>
            <pc:sldMk cId="1264604594" sldId="266"/>
            <ac:spMk id="11" creationId="{46C2E80F-49A6-4372-B103-219D417A55ED}"/>
          </ac:spMkLst>
        </pc:spChg>
        <pc:spChg chg="add del">
          <ac:chgData name="WEIYANG LI" userId="480b9ade2f918867" providerId="LiveId" clId="{64C01794-BE5A-4380-88CD-F3C72106176D}" dt="2019-05-26T04:01:03.226" v="330" actId="26606"/>
          <ac:spMkLst>
            <pc:docMk/>
            <pc:sldMk cId="1264604594" sldId="266"/>
            <ac:spMk id="14" creationId="{03E6524B-6C36-416A-9B86-F5A01F622B30}"/>
          </ac:spMkLst>
        </pc:spChg>
        <pc:spChg chg="add del">
          <ac:chgData name="WEIYANG LI" userId="480b9ade2f918867" providerId="LiveId" clId="{64C01794-BE5A-4380-88CD-F3C72106176D}" dt="2019-05-26T04:01:04.029" v="332" actId="26606"/>
          <ac:spMkLst>
            <pc:docMk/>
            <pc:sldMk cId="1264604594" sldId="266"/>
            <ac:spMk id="16" creationId="{46C2E80F-49A6-4372-B103-219D417A55ED}"/>
          </ac:spMkLst>
        </pc:spChg>
        <pc:spChg chg="add del">
          <ac:chgData name="WEIYANG LI" userId="480b9ade2f918867" providerId="LiveId" clId="{64C01794-BE5A-4380-88CD-F3C72106176D}" dt="2019-05-26T04:01:05.026" v="334" actId="26606"/>
          <ac:spMkLst>
            <pc:docMk/>
            <pc:sldMk cId="1264604594" sldId="266"/>
            <ac:spMk id="19" creationId="{48A740BC-A0AA-45E0-B899-2AE9C6FE11CA}"/>
          </ac:spMkLst>
        </pc:spChg>
        <pc:spChg chg="add del">
          <ac:chgData name="WEIYANG LI" userId="480b9ade2f918867" providerId="LiveId" clId="{64C01794-BE5A-4380-88CD-F3C72106176D}" dt="2019-05-26T04:01:05.026" v="334" actId="26606"/>
          <ac:spMkLst>
            <pc:docMk/>
            <pc:sldMk cId="1264604594" sldId="266"/>
            <ac:spMk id="21" creationId="{03E6524B-6C36-416A-9B86-F5A01F622B30}"/>
          </ac:spMkLst>
        </pc:spChg>
        <pc:spChg chg="add del">
          <ac:chgData name="WEIYANG LI" userId="480b9ade2f918867" providerId="LiveId" clId="{64C01794-BE5A-4380-88CD-F3C72106176D}" dt="2019-05-26T04:28:11.979" v="436" actId="26606"/>
          <ac:spMkLst>
            <pc:docMk/>
            <pc:sldMk cId="1264604594" sldId="266"/>
            <ac:spMk id="28" creationId="{42285737-90EE-47DC-AC80-8AE156B11969}"/>
          </ac:spMkLst>
        </pc:spChg>
        <pc:spChg chg="add">
          <ac:chgData name="WEIYANG LI" userId="480b9ade2f918867" providerId="LiveId" clId="{64C01794-BE5A-4380-88CD-F3C72106176D}" dt="2019-05-26T04:28:12.021" v="437" actId="26606"/>
          <ac:spMkLst>
            <pc:docMk/>
            <pc:sldMk cId="1264604594" sldId="266"/>
            <ac:spMk id="38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4:28:11.979" v="436" actId="26606"/>
          <ac:grpSpMkLst>
            <pc:docMk/>
            <pc:sldMk cId="1264604594" sldId="266"/>
            <ac:grpSpMk id="30" creationId="{B57BDC17-F1B3-455F-BBF1-680AA1F25C06}"/>
          </ac:grpSpMkLst>
        </pc:grpChg>
        <pc:grpChg chg="add">
          <ac:chgData name="WEIYANG LI" userId="480b9ade2f918867" providerId="LiveId" clId="{64C01794-BE5A-4380-88CD-F3C72106176D}" dt="2019-05-26T04:28:12.021" v="437" actId="26606"/>
          <ac:grpSpMkLst>
            <pc:docMk/>
            <pc:sldMk cId="1264604594" sldId="266"/>
            <ac:grpSpMk id="39" creationId="{B57BDC17-F1B3-455F-BBF1-680AA1F25C06}"/>
          </ac:grpSpMkLst>
        </pc:grpChg>
        <pc:graphicFrameChg chg="add del">
          <ac:chgData name="WEIYANG LI" userId="480b9ade2f918867" providerId="LiveId" clId="{64C01794-BE5A-4380-88CD-F3C72106176D}" dt="2019-05-26T04:01:02.172" v="328" actId="26606"/>
          <ac:graphicFrameMkLst>
            <pc:docMk/>
            <pc:sldMk cId="1264604594" sldId="266"/>
            <ac:graphicFrameMk id="6" creationId="{DD1F947B-B212-42B3-9B13-5CAC8BF81DF0}"/>
          </ac:graphicFrameMkLst>
        </pc:graphicFrameChg>
        <pc:graphicFrameChg chg="add del">
          <ac:chgData name="WEIYANG LI" userId="480b9ade2f918867" providerId="LiveId" clId="{64C01794-BE5A-4380-88CD-F3C72106176D}" dt="2019-05-26T04:01:04.029" v="332" actId="26606"/>
          <ac:graphicFrameMkLst>
            <pc:docMk/>
            <pc:sldMk cId="1264604594" sldId="266"/>
            <ac:graphicFrameMk id="17" creationId="{F9DC297B-49E8-4A7A-A8DA-D00F101B16FB}"/>
          </ac:graphicFrameMkLst>
        </pc:graphicFrameChg>
        <pc:graphicFrameChg chg="add mod modGraphic">
          <ac:chgData name="WEIYANG LI" userId="480b9ade2f918867" providerId="LiveId" clId="{64C01794-BE5A-4380-88CD-F3C72106176D}" dt="2019-05-26T05:50:43.145" v="1475"/>
          <ac:graphicFrameMkLst>
            <pc:docMk/>
            <pc:sldMk cId="1264604594" sldId="266"/>
            <ac:graphicFrameMk id="23" creationId="{127B83BA-9F6D-4E9F-B3AC-E8DAE2189DB0}"/>
          </ac:graphicFrameMkLst>
        </pc:graphicFrameChg>
        <pc:cxnChg chg="add del">
          <ac:chgData name="WEIYANG LI" userId="480b9ade2f918867" providerId="LiveId" clId="{64C01794-BE5A-4380-88CD-F3C72106176D}" dt="2019-05-26T04:01:03.226" v="330" actId="26606"/>
          <ac:cxnSpMkLst>
            <pc:docMk/>
            <pc:sldMk cId="1264604594" sldId="266"/>
            <ac:cxnSpMk id="13" creationId="{2D72A2C9-F3CA-4216-8BAD-FA4C970C3C4E}"/>
          </ac:cxnSpMkLst>
        </pc:cxnChg>
        <pc:cxnChg chg="add del">
          <ac:chgData name="WEIYANG LI" userId="480b9ade2f918867" providerId="LiveId" clId="{64C01794-BE5A-4380-88CD-F3C72106176D}" dt="2019-05-26T04:01:05.026" v="334" actId="26606"/>
          <ac:cxnSpMkLst>
            <pc:docMk/>
            <pc:sldMk cId="1264604594" sldId="266"/>
            <ac:cxnSpMk id="20" creationId="{B874EF51-C858-4BB9-97C3-D17755787127}"/>
          </ac:cxnSpMkLst>
        </pc:cxnChg>
      </pc:sldChg>
      <pc:sldChg chg="addSp delSp modSp add mod setBg">
        <pc:chgData name="WEIYANG LI" userId="480b9ade2f918867" providerId="LiveId" clId="{64C01794-BE5A-4380-88CD-F3C72106176D}" dt="2019-05-26T04:22:36.889" v="354" actId="26606"/>
        <pc:sldMkLst>
          <pc:docMk/>
          <pc:sldMk cId="3338120507" sldId="267"/>
        </pc:sldMkLst>
        <pc:spChg chg="del">
          <ac:chgData name="WEIYANG LI" userId="480b9ade2f918867" providerId="LiveId" clId="{64C01794-BE5A-4380-88CD-F3C72106176D}" dt="2019-05-26T04:21:01.377" v="339"/>
          <ac:spMkLst>
            <pc:docMk/>
            <pc:sldMk cId="3338120507" sldId="267"/>
            <ac:spMk id="2" creationId="{7EB6C671-CE2C-4CD9-B1EC-E663CB51E000}"/>
          </ac:spMkLst>
        </pc:spChg>
        <pc:spChg chg="del">
          <ac:chgData name="WEIYANG LI" userId="480b9ade2f918867" providerId="LiveId" clId="{64C01794-BE5A-4380-88CD-F3C72106176D}" dt="2019-05-26T04:21:01.377" v="339"/>
          <ac:spMkLst>
            <pc:docMk/>
            <pc:sldMk cId="3338120507" sldId="267"/>
            <ac:spMk id="3" creationId="{F9C2BF33-DFD6-4F3B-99E3-815BAEBD8AAD}"/>
          </ac:spMkLst>
        </pc:spChg>
        <pc:spChg chg="add del">
          <ac:chgData name="WEIYANG LI" userId="480b9ade2f918867" providerId="LiveId" clId="{64C01794-BE5A-4380-88CD-F3C72106176D}" dt="2019-05-26T04:21:29.246" v="344" actId="26606"/>
          <ac:spMkLst>
            <pc:docMk/>
            <pc:sldMk cId="3338120507" sldId="267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4:21:29.246" v="344" actId="26606"/>
          <ac:spMkLst>
            <pc:docMk/>
            <pc:sldMk cId="3338120507" sldId="267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4:22:36.409" v="351" actId="26606"/>
          <ac:spMkLst>
            <pc:docMk/>
            <pc:sldMk cId="3338120507" sldId="267"/>
            <ac:spMk id="74" creationId="{53BB5D57-6178-4F62-B472-0312F6D95A85}"/>
          </ac:spMkLst>
        </pc:spChg>
        <pc:spChg chg="add del">
          <ac:chgData name="WEIYANG LI" userId="480b9ade2f918867" providerId="LiveId" clId="{64C01794-BE5A-4380-88CD-F3C72106176D}" dt="2019-05-26T04:22:36.409" v="351" actId="26606"/>
          <ac:spMkLst>
            <pc:docMk/>
            <pc:sldMk cId="3338120507" sldId="267"/>
            <ac:spMk id="76" creationId="{4C61BD32-7542-4D52-BA5A-3ADE869BF8AC}"/>
          </ac:spMkLst>
        </pc:spChg>
        <pc:spChg chg="add del">
          <ac:chgData name="WEIYANG LI" userId="480b9ade2f918867" providerId="LiveId" clId="{64C01794-BE5A-4380-88CD-F3C72106176D}" dt="2019-05-26T04:22:36.889" v="354" actId="26606"/>
          <ac:spMkLst>
            <pc:docMk/>
            <pc:sldMk cId="3338120507" sldId="267"/>
            <ac:spMk id="8196" creationId="{53BB5D57-6178-4F62-B472-0312F6D95A85}"/>
          </ac:spMkLst>
        </pc:spChg>
        <pc:spChg chg="add del">
          <ac:chgData name="WEIYANG LI" userId="480b9ade2f918867" providerId="LiveId" clId="{64C01794-BE5A-4380-88CD-F3C72106176D}" dt="2019-05-26T04:22:36.889" v="354" actId="26606"/>
          <ac:spMkLst>
            <pc:docMk/>
            <pc:sldMk cId="3338120507" sldId="267"/>
            <ac:spMk id="8197" creationId="{4C61BD32-7542-4D52-BA5A-3ADE869BF8AC}"/>
          </ac:spMkLst>
        </pc:spChg>
        <pc:spChg chg="add del">
          <ac:chgData name="WEIYANG LI" userId="480b9ade2f918867" providerId="LiveId" clId="{64C01794-BE5A-4380-88CD-F3C72106176D}" dt="2019-05-26T04:22:36.882" v="353" actId="26606"/>
          <ac:spMkLst>
            <pc:docMk/>
            <pc:sldMk cId="3338120507" sldId="267"/>
            <ac:spMk id="8199" creationId="{8FF5081D-6F37-4BB4-B5EA-A11692358948}"/>
          </ac:spMkLst>
        </pc:spChg>
        <pc:spChg chg="add del">
          <ac:chgData name="WEIYANG LI" userId="480b9ade2f918867" providerId="LiveId" clId="{64C01794-BE5A-4380-88CD-F3C72106176D}" dt="2019-05-26T04:22:36.882" v="353" actId="26606"/>
          <ac:spMkLst>
            <pc:docMk/>
            <pc:sldMk cId="3338120507" sldId="267"/>
            <ac:spMk id="8200" creationId="{B8DC041D-D1C3-4296-85D0-23923F3A499D}"/>
          </ac:spMkLst>
        </pc:spChg>
        <pc:spChg chg="add">
          <ac:chgData name="WEIYANG LI" userId="480b9ade2f918867" providerId="LiveId" clId="{64C01794-BE5A-4380-88CD-F3C72106176D}" dt="2019-05-26T04:22:36.889" v="354" actId="26606"/>
          <ac:spMkLst>
            <pc:docMk/>
            <pc:sldMk cId="3338120507" sldId="267"/>
            <ac:spMk id="8202" creationId="{53BB5D57-6178-4F62-B472-0312F6D95A85}"/>
          </ac:spMkLst>
        </pc:spChg>
        <pc:spChg chg="add">
          <ac:chgData name="WEIYANG LI" userId="480b9ade2f918867" providerId="LiveId" clId="{64C01794-BE5A-4380-88CD-F3C72106176D}" dt="2019-05-26T04:22:36.889" v="354" actId="26606"/>
          <ac:spMkLst>
            <pc:docMk/>
            <pc:sldMk cId="3338120507" sldId="267"/>
            <ac:spMk id="8203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4:22:36.889" v="354" actId="26606"/>
          <ac:picMkLst>
            <pc:docMk/>
            <pc:sldMk cId="3338120507" sldId="267"/>
            <ac:picMk id="4" creationId="{604F0AFB-DD5F-4537-A357-058460027C64}"/>
          </ac:picMkLst>
        </pc:picChg>
        <pc:picChg chg="add del mod">
          <ac:chgData name="WEIYANG LI" userId="480b9ade2f918867" providerId="LiveId" clId="{64C01794-BE5A-4380-88CD-F3C72106176D}" dt="2019-05-26T04:22:31.368" v="346" actId="478"/>
          <ac:picMkLst>
            <pc:docMk/>
            <pc:sldMk cId="3338120507" sldId="267"/>
            <ac:picMk id="8194" creationId="{6EC24651-B0DC-46FD-A2FC-D4D4BECE863C}"/>
          </ac:picMkLst>
        </pc:picChg>
      </pc:sldChg>
      <pc:sldChg chg="addSp delSp modSp add del mod setBg">
        <pc:chgData name="WEIYANG LI" userId="480b9ade2f918867" providerId="LiveId" clId="{64C01794-BE5A-4380-88CD-F3C72106176D}" dt="2019-05-26T05:39:14.324" v="1187" actId="2696"/>
        <pc:sldMkLst>
          <pc:docMk/>
          <pc:sldMk cId="1798905542" sldId="268"/>
        </pc:sldMkLst>
        <pc:spChg chg="del">
          <ac:chgData name="WEIYANG LI" userId="480b9ade2f918867" providerId="LiveId" clId="{64C01794-BE5A-4380-88CD-F3C72106176D}" dt="2019-05-26T04:24:56.843" v="356"/>
          <ac:spMkLst>
            <pc:docMk/>
            <pc:sldMk cId="1798905542" sldId="268"/>
            <ac:spMk id="2" creationId="{C77BF486-2B61-4071-B920-7D3F6E027570}"/>
          </ac:spMkLst>
        </pc:spChg>
        <pc:spChg chg="del">
          <ac:chgData name="WEIYANG LI" userId="480b9ade2f918867" providerId="LiveId" clId="{64C01794-BE5A-4380-88CD-F3C72106176D}" dt="2019-05-26T04:24:56.843" v="356"/>
          <ac:spMkLst>
            <pc:docMk/>
            <pc:sldMk cId="1798905542" sldId="268"/>
            <ac:spMk id="3" creationId="{2AD014A4-7704-4C42-9972-AFBB58A6359B}"/>
          </ac:spMkLst>
        </pc:spChg>
        <pc:spChg chg="add mod">
          <ac:chgData name="WEIYANG LI" userId="480b9ade2f918867" providerId="LiveId" clId="{64C01794-BE5A-4380-88CD-F3C72106176D}" dt="2019-05-26T04:32:19.035" v="458" actId="26606"/>
          <ac:spMkLst>
            <pc:docMk/>
            <pc:sldMk cId="1798905542" sldId="268"/>
            <ac:spMk id="4" creationId="{9DF3321A-B0F7-4C9C-96D3-D8918F508449}"/>
          </ac:spMkLst>
        </pc:spChg>
        <pc:spChg chg="add del mod">
          <ac:chgData name="WEIYANG LI" userId="480b9ade2f918867" providerId="LiveId" clId="{64C01794-BE5A-4380-88CD-F3C72106176D}" dt="2019-05-26T04:32:19.035" v="458" actId="26606"/>
          <ac:spMkLst>
            <pc:docMk/>
            <pc:sldMk cId="1798905542" sldId="268"/>
            <ac:spMk id="5" creationId="{E56B41F1-81EA-4296-9B50-7996F9631D47}"/>
          </ac:spMkLst>
        </pc:spChg>
        <pc:spChg chg="add del">
          <ac:chgData name="WEIYANG LI" userId="480b9ade2f918867" providerId="LiveId" clId="{64C01794-BE5A-4380-88CD-F3C72106176D}" dt="2019-05-26T04:32:16.920" v="455" actId="26606"/>
          <ac:spMkLst>
            <pc:docMk/>
            <pc:sldMk cId="1798905542" sldId="268"/>
            <ac:spMk id="12" creationId="{46C2E80F-49A6-4372-B103-219D417A55ED}"/>
          </ac:spMkLst>
        </pc:spChg>
        <pc:spChg chg="add del">
          <ac:chgData name="WEIYANG LI" userId="480b9ade2f918867" providerId="LiveId" clId="{64C01794-BE5A-4380-88CD-F3C72106176D}" dt="2019-05-26T04:32:19.002" v="457" actId="26606"/>
          <ac:spMkLst>
            <pc:docMk/>
            <pc:sldMk cId="1798905542" sldId="268"/>
            <ac:spMk id="21" creationId="{42285737-90EE-47DC-AC80-8AE156B11969}"/>
          </ac:spMkLst>
        </pc:spChg>
        <pc:spChg chg="add">
          <ac:chgData name="WEIYANG LI" userId="480b9ade2f918867" providerId="LiveId" clId="{64C01794-BE5A-4380-88CD-F3C72106176D}" dt="2019-05-26T04:32:19.035" v="458" actId="26606"/>
          <ac:spMkLst>
            <pc:docMk/>
            <pc:sldMk cId="1798905542" sldId="268"/>
            <ac:spMk id="24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4:32:19.002" v="457" actId="26606"/>
          <ac:grpSpMkLst>
            <pc:docMk/>
            <pc:sldMk cId="1798905542" sldId="268"/>
            <ac:grpSpMk id="14" creationId="{B57BDC17-F1B3-455F-BBF1-680AA1F25C06}"/>
          </ac:grpSpMkLst>
        </pc:grpChg>
        <pc:grpChg chg="add">
          <ac:chgData name="WEIYANG LI" userId="480b9ade2f918867" providerId="LiveId" clId="{64C01794-BE5A-4380-88CD-F3C72106176D}" dt="2019-05-26T04:32:19.035" v="458" actId="26606"/>
          <ac:grpSpMkLst>
            <pc:docMk/>
            <pc:sldMk cId="1798905542" sldId="268"/>
            <ac:grpSpMk id="25" creationId="{B57BDC17-F1B3-455F-BBF1-680AA1F25C06}"/>
          </ac:grpSpMkLst>
        </pc:grpChg>
        <pc:graphicFrameChg chg="add del">
          <ac:chgData name="WEIYANG LI" userId="480b9ade2f918867" providerId="LiveId" clId="{64C01794-BE5A-4380-88CD-F3C72106176D}" dt="2019-05-26T04:32:16.920" v="455" actId="26606"/>
          <ac:graphicFrameMkLst>
            <pc:docMk/>
            <pc:sldMk cId="1798905542" sldId="268"/>
            <ac:graphicFrameMk id="7" creationId="{D51464E5-069A-4AFD-B073-2A92FA908FE5}"/>
          </ac:graphicFrameMkLst>
        </pc:graphicFrameChg>
        <pc:graphicFrameChg chg="add del">
          <ac:chgData name="WEIYANG LI" userId="480b9ade2f918867" providerId="LiveId" clId="{64C01794-BE5A-4380-88CD-F3C72106176D}" dt="2019-05-26T04:32:19.002" v="457" actId="26606"/>
          <ac:graphicFrameMkLst>
            <pc:docMk/>
            <pc:sldMk cId="1798905542" sldId="268"/>
            <ac:graphicFrameMk id="22" creationId="{ECBEF89D-A5E2-43D2-AA43-6C002CECEF50}"/>
          </ac:graphicFrameMkLst>
        </pc:graphicFrameChg>
        <pc:graphicFrameChg chg="add">
          <ac:chgData name="WEIYANG LI" userId="480b9ade2f918867" providerId="LiveId" clId="{64C01794-BE5A-4380-88CD-F3C72106176D}" dt="2019-05-26T04:32:19.035" v="458" actId="26606"/>
          <ac:graphicFrameMkLst>
            <pc:docMk/>
            <pc:sldMk cId="1798905542" sldId="268"/>
            <ac:graphicFrameMk id="26" creationId="{E1BC3217-66F9-4BBA-843D-10FCD61A5AF4}"/>
          </ac:graphicFrameMkLst>
        </pc:graphicFrameChg>
      </pc:sldChg>
      <pc:sldChg chg="add del">
        <pc:chgData name="WEIYANG LI" userId="480b9ade2f918867" providerId="LiveId" clId="{64C01794-BE5A-4380-88CD-F3C72106176D}" dt="2019-05-26T04:18:55.083" v="338" actId="2696"/>
        <pc:sldMkLst>
          <pc:docMk/>
          <pc:sldMk cId="1802509347" sldId="268"/>
        </pc:sldMkLst>
      </pc:sldChg>
      <pc:sldChg chg="addSp delSp add del setBg delDesignElem">
        <pc:chgData name="WEIYANG LI" userId="480b9ade2f918867" providerId="LiveId" clId="{64C01794-BE5A-4380-88CD-F3C72106176D}" dt="2019-05-26T05:39:19.775" v="1190"/>
        <pc:sldMkLst>
          <pc:docMk/>
          <pc:sldMk cId="3333180126" sldId="268"/>
        </pc:sldMkLst>
        <pc:spChg chg="add del">
          <ac:chgData name="WEIYANG LI" userId="480b9ade2f918867" providerId="LiveId" clId="{64C01794-BE5A-4380-88CD-F3C72106176D}" dt="2019-05-26T05:39:19.775" v="1190"/>
          <ac:spMkLst>
            <pc:docMk/>
            <pc:sldMk cId="3333180126" sldId="268"/>
            <ac:spMk id="24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5:39:19.775" v="1190"/>
          <ac:grpSpMkLst>
            <pc:docMk/>
            <pc:sldMk cId="3333180126" sldId="268"/>
            <ac:grpSpMk id="25" creationId="{B57BDC17-F1B3-455F-BBF1-680AA1F25C06}"/>
          </ac:grpSpMkLst>
        </pc:grpChg>
      </pc:sldChg>
      <pc:sldChg chg="addSp delSp modSp add del">
        <pc:chgData name="WEIYANG LI" userId="480b9ade2f918867" providerId="LiveId" clId="{64C01794-BE5A-4380-88CD-F3C72106176D}" dt="2019-05-26T05:47:32.656" v="1231" actId="26606"/>
        <pc:sldMkLst>
          <pc:docMk/>
          <pc:sldMk cId="3473483217" sldId="268"/>
        </pc:sldMkLst>
        <pc:spChg chg="add del">
          <ac:chgData name="WEIYANG LI" userId="480b9ade2f918867" providerId="LiveId" clId="{64C01794-BE5A-4380-88CD-F3C72106176D}" dt="2019-05-26T05:47:32.656" v="1231" actId="26606"/>
          <ac:spMkLst>
            <pc:docMk/>
            <pc:sldMk cId="3473483217" sldId="268"/>
            <ac:spMk id="24" creationId="{42285737-90EE-47DC-AC80-8AE156B11969}"/>
          </ac:spMkLst>
        </pc:spChg>
        <pc:spChg chg="add">
          <ac:chgData name="WEIYANG LI" userId="480b9ade2f918867" providerId="LiveId" clId="{64C01794-BE5A-4380-88CD-F3C72106176D}" dt="2019-05-26T05:47:32.656" v="1231" actId="26606"/>
          <ac:spMkLst>
            <pc:docMk/>
            <pc:sldMk cId="3473483217" sldId="268"/>
            <ac:spMk id="28" creationId="{42285737-90EE-47DC-AC80-8AE156B11969}"/>
          </ac:spMkLst>
        </pc:spChg>
        <pc:spChg chg="add del">
          <ac:chgData name="WEIYANG LI" userId="480b9ade2f918867" providerId="LiveId" clId="{64C01794-BE5A-4380-88CD-F3C72106176D}" dt="2019-05-26T05:42:45.680" v="1207" actId="26606"/>
          <ac:spMkLst>
            <pc:docMk/>
            <pc:sldMk cId="3473483217" sldId="268"/>
            <ac:spMk id="31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5:47:32.656" v="1231" actId="26606"/>
          <ac:grpSpMkLst>
            <pc:docMk/>
            <pc:sldMk cId="3473483217" sldId="268"/>
            <ac:grpSpMk id="25" creationId="{B57BDC17-F1B3-455F-BBF1-680AA1F25C06}"/>
          </ac:grpSpMkLst>
        </pc:grpChg>
        <pc:grpChg chg="add">
          <ac:chgData name="WEIYANG LI" userId="480b9ade2f918867" providerId="LiveId" clId="{64C01794-BE5A-4380-88CD-F3C72106176D}" dt="2019-05-26T05:47:32.656" v="1231" actId="26606"/>
          <ac:grpSpMkLst>
            <pc:docMk/>
            <pc:sldMk cId="3473483217" sldId="268"/>
            <ac:grpSpMk id="29" creationId="{B57BDC17-F1B3-455F-BBF1-680AA1F25C06}"/>
          </ac:grpSpMkLst>
        </pc:grpChg>
        <pc:grpChg chg="add del">
          <ac:chgData name="WEIYANG LI" userId="480b9ade2f918867" providerId="LiveId" clId="{64C01794-BE5A-4380-88CD-F3C72106176D}" dt="2019-05-26T05:42:45.680" v="1207" actId="26606"/>
          <ac:grpSpMkLst>
            <pc:docMk/>
            <pc:sldMk cId="3473483217" sldId="268"/>
            <ac:grpSpMk id="33" creationId="{B57BDC17-F1B3-455F-BBF1-680AA1F25C06}"/>
          </ac:grpSpMkLst>
        </pc:grpChg>
        <pc:graphicFrameChg chg="mod modGraphic">
          <ac:chgData name="WEIYANG LI" userId="480b9ade2f918867" providerId="LiveId" clId="{64C01794-BE5A-4380-88CD-F3C72106176D}" dt="2019-05-26T05:47:32.656" v="1231" actId="26606"/>
          <ac:graphicFrameMkLst>
            <pc:docMk/>
            <pc:sldMk cId="3473483217" sldId="268"/>
            <ac:graphicFrameMk id="26" creationId="{E1BC3217-66F9-4BBA-843D-10FCD61A5AF4}"/>
          </ac:graphicFrameMkLst>
        </pc:graphicFrameChg>
      </pc:sldChg>
      <pc:sldChg chg="addSp modSp add mod ord setBg">
        <pc:chgData name="WEIYANG LI" userId="480b9ade2f918867" providerId="LiveId" clId="{64C01794-BE5A-4380-88CD-F3C72106176D}" dt="2019-05-26T04:35:12.238" v="534"/>
        <pc:sldMkLst>
          <pc:docMk/>
          <pc:sldMk cId="2511107809" sldId="269"/>
        </pc:sldMkLst>
        <pc:spChg chg="add mod">
          <ac:chgData name="WEIYANG LI" userId="480b9ade2f918867" providerId="LiveId" clId="{64C01794-BE5A-4380-88CD-F3C72106176D}" dt="2019-05-26T04:32:50.923" v="481" actId="26606"/>
          <ac:spMkLst>
            <pc:docMk/>
            <pc:sldMk cId="2511107809" sldId="269"/>
            <ac:spMk id="2" creationId="{7399B4C9-A677-49DA-AAF7-B52070E2CCEF}"/>
          </ac:spMkLst>
        </pc:spChg>
        <pc:spChg chg="add">
          <ac:chgData name="WEIYANG LI" userId="480b9ade2f918867" providerId="LiveId" clId="{64C01794-BE5A-4380-88CD-F3C72106176D}" dt="2019-05-26T04:32:50.923" v="481" actId="26606"/>
          <ac:spMkLst>
            <pc:docMk/>
            <pc:sldMk cId="2511107809" sldId="269"/>
            <ac:spMk id="7" creationId="{23962611-DFD5-4092-AAFD-559E3DFCE2C9}"/>
          </ac:spMkLst>
        </pc:spChg>
        <pc:picChg chg="add">
          <ac:chgData name="WEIYANG LI" userId="480b9ade2f918867" providerId="LiveId" clId="{64C01794-BE5A-4380-88CD-F3C72106176D}" dt="2019-05-26T04:32:50.923" v="481" actId="26606"/>
          <ac:picMkLst>
            <pc:docMk/>
            <pc:sldMk cId="2511107809" sldId="269"/>
            <ac:picMk id="9" creationId="{2270F1FA-0425-408F-9861-80BF5AFB276D}"/>
          </ac:picMkLst>
        </pc:picChg>
      </pc:sldChg>
      <pc:sldChg chg="addSp delSp modSp add mod setBg setClrOvrMap">
        <pc:chgData name="WEIYANG LI" userId="480b9ade2f918867" providerId="LiveId" clId="{64C01794-BE5A-4380-88CD-F3C72106176D}" dt="2019-05-26T04:35:08.604" v="533" actId="20577"/>
        <pc:sldMkLst>
          <pc:docMk/>
          <pc:sldMk cId="3313193400" sldId="270"/>
        </pc:sldMkLst>
        <pc:spChg chg="add del mod">
          <ac:chgData name="WEIYANG LI" userId="480b9ade2f918867" providerId="LiveId" clId="{64C01794-BE5A-4380-88CD-F3C72106176D}" dt="2019-05-26T04:34:20.349" v="485"/>
          <ac:spMkLst>
            <pc:docMk/>
            <pc:sldMk cId="3313193400" sldId="270"/>
            <ac:spMk id="2" creationId="{FC63E088-035C-4202-A342-AFFB1557B7C5}"/>
          </ac:spMkLst>
        </pc:spChg>
        <pc:spChg chg="add del mod">
          <ac:chgData name="WEIYANG LI" userId="480b9ade2f918867" providerId="LiveId" clId="{64C01794-BE5A-4380-88CD-F3C72106176D}" dt="2019-05-26T04:34:20.349" v="485"/>
          <ac:spMkLst>
            <pc:docMk/>
            <pc:sldMk cId="3313193400" sldId="270"/>
            <ac:spMk id="3" creationId="{06F3B588-E56B-44E9-8275-962DF8220E9D}"/>
          </ac:spMkLst>
        </pc:spChg>
        <pc:spChg chg="add mod">
          <ac:chgData name="WEIYANG LI" userId="480b9ade2f918867" providerId="LiveId" clId="{64C01794-BE5A-4380-88CD-F3C72106176D}" dt="2019-05-26T04:35:08.604" v="533" actId="20577"/>
          <ac:spMkLst>
            <pc:docMk/>
            <pc:sldMk cId="3313193400" sldId="270"/>
            <ac:spMk id="4" creationId="{D88ED4D6-FC22-4EA5-94DD-EA73D8A25E10}"/>
          </ac:spMkLst>
        </pc:spChg>
        <pc:spChg chg="add">
          <ac:chgData name="WEIYANG LI" userId="480b9ade2f918867" providerId="LiveId" clId="{64C01794-BE5A-4380-88CD-F3C72106176D}" dt="2019-05-26T04:35:06.583" v="531" actId="26606"/>
          <ac:spMkLst>
            <pc:docMk/>
            <pc:sldMk cId="3313193400" sldId="270"/>
            <ac:spMk id="9" creationId="{2A8AA5BC-4F7A-4226-8F99-6D824B226A97}"/>
          </ac:spMkLst>
        </pc:spChg>
        <pc:spChg chg="add">
          <ac:chgData name="WEIYANG LI" userId="480b9ade2f918867" providerId="LiveId" clId="{64C01794-BE5A-4380-88CD-F3C72106176D}" dt="2019-05-26T04:35:06.583" v="531" actId="26606"/>
          <ac:spMkLst>
            <pc:docMk/>
            <pc:sldMk cId="3313193400" sldId="270"/>
            <ac:spMk id="11" creationId="{3E5445C6-DD42-4979-86FF-03730E8C6DB0}"/>
          </ac:spMkLst>
        </pc:spChg>
        <pc:cxnChg chg="add">
          <ac:chgData name="WEIYANG LI" userId="480b9ade2f918867" providerId="LiveId" clId="{64C01794-BE5A-4380-88CD-F3C72106176D}" dt="2019-05-26T04:35:06.583" v="531" actId="26606"/>
          <ac:cxnSpMkLst>
            <pc:docMk/>
            <pc:sldMk cId="3313193400" sldId="270"/>
            <ac:cxnSpMk id="13" creationId="{45000665-DFC7-417E-8FD7-516A0F15C975}"/>
          </ac:cxnSpMkLst>
        </pc:cxnChg>
      </pc:sldChg>
      <pc:sldChg chg="addSp delSp modSp add mod setBg setClrOvrMap">
        <pc:chgData name="WEIYANG LI" userId="480b9ade2f918867" providerId="LiveId" clId="{64C01794-BE5A-4380-88CD-F3C72106176D}" dt="2019-05-26T05:46:46.322" v="1224" actId="207"/>
        <pc:sldMkLst>
          <pc:docMk/>
          <pc:sldMk cId="1133344841" sldId="271"/>
        </pc:sldMkLst>
        <pc:spChg chg="del">
          <ac:chgData name="WEIYANG LI" userId="480b9ade2f918867" providerId="LiveId" clId="{64C01794-BE5A-4380-88CD-F3C72106176D}" dt="2019-05-26T04:36:03.559" v="537"/>
          <ac:spMkLst>
            <pc:docMk/>
            <pc:sldMk cId="1133344841" sldId="271"/>
            <ac:spMk id="2" creationId="{1EF3F5D7-7B0C-45AC-891F-05124D2771A0}"/>
          </ac:spMkLst>
        </pc:spChg>
        <pc:spChg chg="add mod">
          <ac:chgData name="WEIYANG LI" userId="480b9ade2f918867" providerId="LiveId" clId="{64C01794-BE5A-4380-88CD-F3C72106176D}" dt="2019-05-26T05:46:46.322" v="1224" actId="207"/>
          <ac:spMkLst>
            <pc:docMk/>
            <pc:sldMk cId="1133344841" sldId="271"/>
            <ac:spMk id="3" creationId="{55FDFCA4-535C-4C1D-9818-DA0FF1108F42}"/>
          </ac:spMkLst>
        </pc:spChg>
        <pc:spChg chg="add del">
          <ac:chgData name="WEIYANG LI" userId="480b9ade2f918867" providerId="LiveId" clId="{64C01794-BE5A-4380-88CD-F3C72106176D}" dt="2019-05-26T04:36:17.649" v="541" actId="26606"/>
          <ac:spMkLst>
            <pc:docMk/>
            <pc:sldMk cId="1133344841" sldId="271"/>
            <ac:spMk id="8" creationId="{3EDD119B-6BFA-4C3F-90CE-97DAFD604ECC}"/>
          </ac:spMkLst>
        </pc:spChg>
        <pc:spChg chg="add del">
          <ac:chgData name="WEIYANG LI" userId="480b9ade2f918867" providerId="LiveId" clId="{64C01794-BE5A-4380-88CD-F3C72106176D}" dt="2019-05-26T04:36:30.246" v="549" actId="26606"/>
          <ac:spMkLst>
            <pc:docMk/>
            <pc:sldMk cId="1133344841" sldId="271"/>
            <ac:spMk id="12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4:36:30.246" v="549" actId="26606"/>
          <ac:spMkLst>
            <pc:docMk/>
            <pc:sldMk cId="1133344841" sldId="271"/>
            <ac:spMk id="13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4:36:30.231" v="548" actId="26606"/>
          <ac:spMkLst>
            <pc:docMk/>
            <pc:sldMk cId="1133344841" sldId="271"/>
            <ac:spMk id="18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4:36:30.231" v="548" actId="26606"/>
          <ac:spMkLst>
            <pc:docMk/>
            <pc:sldMk cId="1133344841" sldId="271"/>
            <ac:spMk id="20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4:37:44.242" v="563" actId="26606"/>
          <ac:spMkLst>
            <pc:docMk/>
            <pc:sldMk cId="1133344841" sldId="271"/>
            <ac:spMk id="22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4:37:44.242" v="563" actId="26606"/>
          <ac:spMkLst>
            <pc:docMk/>
            <pc:sldMk cId="1133344841" sldId="271"/>
            <ac:spMk id="23" creationId="{DF9AD32D-FF05-44F4-BD4D-9CEE89B71EB9}"/>
          </ac:spMkLst>
        </pc:spChg>
        <pc:spChg chg="add del">
          <ac:chgData name="WEIYANG LI" userId="480b9ade2f918867" providerId="LiveId" clId="{64C01794-BE5A-4380-88CD-F3C72106176D}" dt="2019-05-26T05:46:22.331" v="1220" actId="26606"/>
          <ac:spMkLst>
            <pc:docMk/>
            <pc:sldMk cId="1133344841" sldId="271"/>
            <ac:spMk id="28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6:22.331" v="1220" actId="26606"/>
          <ac:spMkLst>
            <pc:docMk/>
            <pc:sldMk cId="1133344841" sldId="271"/>
            <ac:spMk id="30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6:22.331" v="1220" actId="26606"/>
          <ac:spMkLst>
            <pc:docMk/>
            <pc:sldMk cId="1133344841" sldId="271"/>
            <ac:spMk id="35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6:22.331" v="1220" actId="26606"/>
          <ac:spMkLst>
            <pc:docMk/>
            <pc:sldMk cId="1133344841" sldId="271"/>
            <ac:spMk id="37" creationId="{1295DAF8-54BC-4834-A4B1-7DD2F7AFE5A3}"/>
          </ac:spMkLst>
        </pc:spChg>
        <pc:cxnChg chg="add del">
          <ac:chgData name="WEIYANG LI" userId="480b9ade2f918867" providerId="LiveId" clId="{64C01794-BE5A-4380-88CD-F3C72106176D}" dt="2019-05-26T04:36:17.649" v="541" actId="26606"/>
          <ac:cxnSpMkLst>
            <pc:docMk/>
            <pc:sldMk cId="1133344841" sldId="271"/>
            <ac:cxnSpMk id="10" creationId="{DC1572D0-F0FD-4D84-8F82-DC59140EB9BB}"/>
          </ac:cxnSpMkLst>
        </pc:cxnChg>
      </pc:sldChg>
      <pc:sldChg chg="add del">
        <pc:chgData name="WEIYANG LI" userId="480b9ade2f918867" providerId="LiveId" clId="{64C01794-BE5A-4380-88CD-F3C72106176D}" dt="2019-05-26T04:35:14.415" v="535" actId="2696"/>
        <pc:sldMkLst>
          <pc:docMk/>
          <pc:sldMk cId="2498677444" sldId="271"/>
        </pc:sldMkLst>
      </pc:sldChg>
      <pc:sldChg chg="addSp delSp modSp add mod setBg setClrOvrMap">
        <pc:chgData name="WEIYANG LI" userId="480b9ade2f918867" providerId="LiveId" clId="{64C01794-BE5A-4380-88CD-F3C72106176D}" dt="2019-05-26T04:43:16.775" v="578" actId="26606"/>
        <pc:sldMkLst>
          <pc:docMk/>
          <pc:sldMk cId="3560326716" sldId="272"/>
        </pc:sldMkLst>
        <pc:spChg chg="del">
          <ac:chgData name="WEIYANG LI" userId="480b9ade2f918867" providerId="LiveId" clId="{64C01794-BE5A-4380-88CD-F3C72106176D}" dt="2019-05-26T04:43:11.494" v="574"/>
          <ac:spMkLst>
            <pc:docMk/>
            <pc:sldMk cId="3560326716" sldId="272"/>
            <ac:spMk id="2" creationId="{9171AEFB-0379-47D8-9C7C-547E8C0ECE4B}"/>
          </ac:spMkLst>
        </pc:spChg>
        <pc:spChg chg="add mod">
          <ac:chgData name="WEIYANG LI" userId="480b9ade2f918867" providerId="LiveId" clId="{64C01794-BE5A-4380-88CD-F3C72106176D}" dt="2019-05-26T04:43:16.775" v="578" actId="26606"/>
          <ac:spMkLst>
            <pc:docMk/>
            <pc:sldMk cId="3560326716" sldId="272"/>
            <ac:spMk id="3" creationId="{812042F7-EF1D-4A3F-91DA-7BCE421DA683}"/>
          </ac:spMkLst>
        </pc:spChg>
        <pc:spChg chg="add">
          <ac:chgData name="WEIYANG LI" userId="480b9ade2f918867" providerId="LiveId" clId="{64C01794-BE5A-4380-88CD-F3C72106176D}" dt="2019-05-26T04:43:16.775" v="578" actId="26606"/>
          <ac:spMkLst>
            <pc:docMk/>
            <pc:sldMk cId="3560326716" sldId="272"/>
            <ac:spMk id="8" creationId="{2A8AA5BC-4F7A-4226-8F99-6D824B226A97}"/>
          </ac:spMkLst>
        </pc:spChg>
        <pc:spChg chg="add">
          <ac:chgData name="WEIYANG LI" userId="480b9ade2f918867" providerId="LiveId" clId="{64C01794-BE5A-4380-88CD-F3C72106176D}" dt="2019-05-26T04:43:16.775" v="578" actId="26606"/>
          <ac:spMkLst>
            <pc:docMk/>
            <pc:sldMk cId="3560326716" sldId="272"/>
            <ac:spMk id="10" creationId="{3E5445C6-DD42-4979-86FF-03730E8C6DB0}"/>
          </ac:spMkLst>
        </pc:spChg>
        <pc:cxnChg chg="add">
          <ac:chgData name="WEIYANG LI" userId="480b9ade2f918867" providerId="LiveId" clId="{64C01794-BE5A-4380-88CD-F3C72106176D}" dt="2019-05-26T04:43:16.775" v="578" actId="26606"/>
          <ac:cxnSpMkLst>
            <pc:docMk/>
            <pc:sldMk cId="3560326716" sldId="272"/>
            <ac:cxnSpMk id="12" creationId="{45000665-DFC7-417E-8FD7-516A0F15C975}"/>
          </ac:cxnSpMkLst>
        </pc:cxnChg>
      </pc:sldChg>
      <pc:sldChg chg="addSp delSp modSp add mod ord setBg">
        <pc:chgData name="WEIYANG LI" userId="480b9ade2f918867" providerId="LiveId" clId="{64C01794-BE5A-4380-88CD-F3C72106176D}" dt="2019-05-26T04:54:54.423" v="613"/>
        <pc:sldMkLst>
          <pc:docMk/>
          <pc:sldMk cId="1415105970" sldId="273"/>
        </pc:sldMkLst>
        <pc:spChg chg="del">
          <ac:chgData name="WEIYANG LI" userId="480b9ade2f918867" providerId="LiveId" clId="{64C01794-BE5A-4380-88CD-F3C72106176D}" dt="2019-05-26T04:45:34.650" v="580"/>
          <ac:spMkLst>
            <pc:docMk/>
            <pc:sldMk cId="1415105970" sldId="273"/>
            <ac:spMk id="2" creationId="{E888186C-9F18-4D06-B249-9E8832F567DA}"/>
          </ac:spMkLst>
        </pc:spChg>
        <pc:spChg chg="add del">
          <ac:chgData name="WEIYANG LI" userId="480b9ade2f918867" providerId="LiveId" clId="{64C01794-BE5A-4380-88CD-F3C72106176D}" dt="2019-05-26T04:45:39.287" v="585" actId="26606"/>
          <ac:spMkLst>
            <pc:docMk/>
            <pc:sldMk cId="1415105970" sldId="273"/>
            <ac:spMk id="71" creationId="{53BB5D57-6178-4F62-B472-0312F6D95A85}"/>
          </ac:spMkLst>
        </pc:spChg>
        <pc:spChg chg="add del">
          <ac:chgData name="WEIYANG LI" userId="480b9ade2f918867" providerId="LiveId" clId="{64C01794-BE5A-4380-88CD-F3C72106176D}" dt="2019-05-26T04:45:39.287" v="585" actId="26606"/>
          <ac:spMkLst>
            <pc:docMk/>
            <pc:sldMk cId="1415105970" sldId="273"/>
            <ac:spMk id="73" creationId="{4C61BD32-7542-4D52-BA5A-3ADE869BF8AC}"/>
          </ac:spMkLst>
        </pc:spChg>
        <pc:spChg chg="add del">
          <ac:chgData name="WEIYANG LI" userId="480b9ade2f918867" providerId="LiveId" clId="{64C01794-BE5A-4380-88CD-F3C72106176D}" dt="2019-05-26T04:48:47.163" v="606" actId="26606"/>
          <ac:spMkLst>
            <pc:docMk/>
            <pc:sldMk cId="1415105970" sldId="273"/>
            <ac:spMk id="75" creationId="{A9F529C3-C941-49FD-8C67-82F134F64BDB}"/>
          </ac:spMkLst>
        </pc:spChg>
        <pc:spChg chg="add del">
          <ac:chgData name="WEIYANG LI" userId="480b9ade2f918867" providerId="LiveId" clId="{64C01794-BE5A-4380-88CD-F3C72106176D}" dt="2019-05-26T04:48:47.163" v="606" actId="26606"/>
          <ac:spMkLst>
            <pc:docMk/>
            <pc:sldMk cId="1415105970" sldId="273"/>
            <ac:spMk id="77" creationId="{20586029-32A0-47E5-9AEC-AE3ABA6B94D0}"/>
          </ac:spMkLst>
        </pc:spChg>
        <pc:spChg chg="add del">
          <ac:chgData name="WEIYANG LI" userId="480b9ade2f918867" providerId="LiveId" clId="{64C01794-BE5A-4380-88CD-F3C72106176D}" dt="2019-05-26T04:45:40.071" v="587" actId="26606"/>
          <ac:spMkLst>
            <pc:docMk/>
            <pc:sldMk cId="1415105970" sldId="273"/>
            <ac:spMk id="9220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4:45:40.071" v="587" actId="26606"/>
          <ac:spMkLst>
            <pc:docMk/>
            <pc:sldMk cId="1415105970" sldId="273"/>
            <ac:spMk id="9221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4:45:40.843" v="589" actId="26606"/>
          <ac:spMkLst>
            <pc:docMk/>
            <pc:sldMk cId="1415105970" sldId="273"/>
            <ac:spMk id="9223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4:45:40.843" v="589" actId="26606"/>
          <ac:spMkLst>
            <pc:docMk/>
            <pc:sldMk cId="1415105970" sldId="273"/>
            <ac:spMk id="9224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4:45:41.618" v="591" actId="26606"/>
          <ac:spMkLst>
            <pc:docMk/>
            <pc:sldMk cId="1415105970" sldId="273"/>
            <ac:spMk id="9226" creationId="{53BB5D57-6178-4F62-B472-0312F6D95A85}"/>
          </ac:spMkLst>
        </pc:spChg>
        <pc:spChg chg="add del">
          <ac:chgData name="WEIYANG LI" userId="480b9ade2f918867" providerId="LiveId" clId="{64C01794-BE5A-4380-88CD-F3C72106176D}" dt="2019-05-26T04:45:41.618" v="591" actId="26606"/>
          <ac:spMkLst>
            <pc:docMk/>
            <pc:sldMk cId="1415105970" sldId="273"/>
            <ac:spMk id="9227" creationId="{4C61BD32-7542-4D52-BA5A-3ADE869BF8AC}"/>
          </ac:spMkLst>
        </pc:spChg>
        <pc:spChg chg="add del">
          <ac:chgData name="WEIYANG LI" userId="480b9ade2f918867" providerId="LiveId" clId="{64C01794-BE5A-4380-88CD-F3C72106176D}" dt="2019-05-26T04:47:03.202" v="594" actId="26606"/>
          <ac:spMkLst>
            <pc:docMk/>
            <pc:sldMk cId="1415105970" sldId="273"/>
            <ac:spMk id="9229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4:47:03.202" v="594" actId="26606"/>
          <ac:spMkLst>
            <pc:docMk/>
            <pc:sldMk cId="1415105970" sldId="273"/>
            <ac:spMk id="9230" creationId="{DB103EB1-B135-4526-B883-33228FC27FF1}"/>
          </ac:spMkLst>
        </pc:spChg>
        <pc:picChg chg="add del mod">
          <ac:chgData name="WEIYANG LI" userId="480b9ade2f918867" providerId="LiveId" clId="{64C01794-BE5A-4380-88CD-F3C72106176D}" dt="2019-05-26T04:48:38.498" v="599" actId="478"/>
          <ac:picMkLst>
            <pc:docMk/>
            <pc:sldMk cId="1415105970" sldId="273"/>
            <ac:picMk id="3" creationId="{7865CE4F-01A8-4DFB-A2D7-11C956C3AA9C}"/>
          </ac:picMkLst>
        </pc:picChg>
        <pc:picChg chg="add mod ord">
          <ac:chgData name="WEIYANG LI" userId="480b9ade2f918867" providerId="LiveId" clId="{64C01794-BE5A-4380-88CD-F3C72106176D}" dt="2019-05-26T04:48:47.168" v="607" actId="26606"/>
          <ac:picMkLst>
            <pc:docMk/>
            <pc:sldMk cId="1415105970" sldId="273"/>
            <ac:picMk id="9218" creationId="{8672E55B-797F-4F3E-8F57-1890AE00096B}"/>
          </ac:picMkLst>
        </pc:picChg>
        <pc:picChg chg="add mod">
          <ac:chgData name="WEIYANG LI" userId="480b9ade2f918867" providerId="LiveId" clId="{64C01794-BE5A-4380-88CD-F3C72106176D}" dt="2019-05-26T04:48:47.168" v="607" actId="26606"/>
          <ac:picMkLst>
            <pc:docMk/>
            <pc:sldMk cId="1415105970" sldId="273"/>
            <ac:picMk id="9222" creationId="{AE7C60B9-4414-41E7-A26A-FCCC29A76A77}"/>
          </ac:picMkLst>
        </pc:picChg>
        <pc:cxnChg chg="add del">
          <ac:chgData name="WEIYANG LI" userId="480b9ade2f918867" providerId="LiveId" clId="{64C01794-BE5A-4380-88CD-F3C72106176D}" dt="2019-05-26T04:48:47.163" v="606" actId="26606"/>
          <ac:cxnSpMkLst>
            <pc:docMk/>
            <pc:sldMk cId="1415105970" sldId="273"/>
            <ac:cxnSpMk id="79" creationId="{8C730EAB-A532-4295-A302-FB4B90DB9F5E}"/>
          </ac:cxnSpMkLst>
        </pc:cxnChg>
      </pc:sldChg>
      <pc:sldChg chg="addSp delSp modSp add mod ord setBg setClrOvrMap">
        <pc:chgData name="WEIYANG LI" userId="480b9ade2f918867" providerId="LiveId" clId="{64C01794-BE5A-4380-88CD-F3C72106176D}" dt="2019-05-26T05:46:54.861" v="1225" actId="26606"/>
        <pc:sldMkLst>
          <pc:docMk/>
          <pc:sldMk cId="3427063079" sldId="274"/>
        </pc:sldMkLst>
        <pc:spChg chg="add mod">
          <ac:chgData name="WEIYANG LI" userId="480b9ade2f918867" providerId="LiveId" clId="{64C01794-BE5A-4380-88CD-F3C72106176D}" dt="2019-05-26T05:46:54.861" v="1225" actId="26606"/>
          <ac:spMkLst>
            <pc:docMk/>
            <pc:sldMk cId="3427063079" sldId="274"/>
            <ac:spMk id="2" creationId="{BAB20599-89F9-4A9D-8F26-6F912866AEEC}"/>
          </ac:spMkLst>
        </pc:spChg>
        <pc:spChg chg="add del">
          <ac:chgData name="WEIYANG LI" userId="480b9ade2f918867" providerId="LiveId" clId="{64C01794-BE5A-4380-88CD-F3C72106176D}" dt="2019-05-26T05:46:54.861" v="1225" actId="26606"/>
          <ac:spMkLst>
            <pc:docMk/>
            <pc:sldMk cId="3427063079" sldId="274"/>
            <ac:spMk id="7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6:54.861" v="1225" actId="26606"/>
          <ac:spMkLst>
            <pc:docMk/>
            <pc:sldMk cId="3427063079" sldId="274"/>
            <ac:spMk id="9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6:54.861" v="1225" actId="26606"/>
          <ac:spMkLst>
            <pc:docMk/>
            <pc:sldMk cId="3427063079" sldId="274"/>
            <ac:spMk id="14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6:54.861" v="1225" actId="26606"/>
          <ac:spMkLst>
            <pc:docMk/>
            <pc:sldMk cId="3427063079" sldId="274"/>
            <ac:spMk id="16" creationId="{1295DAF8-54BC-4834-A4B1-7DD2F7AFE5A3}"/>
          </ac:spMkLst>
        </pc:spChg>
      </pc:sldChg>
      <pc:sldChg chg="addSp delSp modSp add mod setBg">
        <pc:chgData name="WEIYANG LI" userId="480b9ade2f918867" providerId="LiveId" clId="{64C01794-BE5A-4380-88CD-F3C72106176D}" dt="2019-05-26T04:57:05.066" v="617" actId="26606"/>
        <pc:sldMkLst>
          <pc:docMk/>
          <pc:sldMk cId="36465818" sldId="275"/>
        </pc:sldMkLst>
        <pc:spChg chg="del">
          <ac:chgData name="WEIYANG LI" userId="480b9ade2f918867" providerId="LiveId" clId="{64C01794-BE5A-4380-88CD-F3C72106176D}" dt="2019-05-26T04:57:00.774" v="615"/>
          <ac:spMkLst>
            <pc:docMk/>
            <pc:sldMk cId="36465818" sldId="275"/>
            <ac:spMk id="2" creationId="{6D6DE42D-3FCA-4827-9EAA-515644F8C89D}"/>
          </ac:spMkLst>
        </pc:spChg>
        <pc:spChg chg="add">
          <ac:chgData name="WEIYANG LI" userId="480b9ade2f918867" providerId="LiveId" clId="{64C01794-BE5A-4380-88CD-F3C72106176D}" dt="2019-05-26T04:57:05.066" v="617" actId="26606"/>
          <ac:spMkLst>
            <pc:docMk/>
            <pc:sldMk cId="36465818" sldId="275"/>
            <ac:spMk id="71" creationId="{53BB5D57-6178-4F62-B472-0312F6D95A85}"/>
          </ac:spMkLst>
        </pc:spChg>
        <pc:spChg chg="add">
          <ac:chgData name="WEIYANG LI" userId="480b9ade2f918867" providerId="LiveId" clId="{64C01794-BE5A-4380-88CD-F3C72106176D}" dt="2019-05-26T04:57:05.066" v="617" actId="26606"/>
          <ac:spMkLst>
            <pc:docMk/>
            <pc:sldMk cId="36465818" sldId="275"/>
            <ac:spMk id="73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4:57:05.066" v="617" actId="26606"/>
          <ac:picMkLst>
            <pc:docMk/>
            <pc:sldMk cId="36465818" sldId="275"/>
            <ac:picMk id="10242" creationId="{9590C0B2-D43B-4870-92C6-67EBFF943E74}"/>
          </ac:picMkLst>
        </pc:picChg>
      </pc:sldChg>
      <pc:sldChg chg="addSp modSp add mod setBg setClrOvrMap">
        <pc:chgData name="WEIYANG LI" userId="480b9ade2f918867" providerId="LiveId" clId="{64C01794-BE5A-4380-88CD-F3C72106176D}" dt="2019-05-26T05:01:21.187" v="640" actId="26606"/>
        <pc:sldMkLst>
          <pc:docMk/>
          <pc:sldMk cId="1159533999" sldId="276"/>
        </pc:sldMkLst>
        <pc:spChg chg="add mod">
          <ac:chgData name="WEIYANG LI" userId="480b9ade2f918867" providerId="LiveId" clId="{64C01794-BE5A-4380-88CD-F3C72106176D}" dt="2019-05-26T05:01:21.187" v="640" actId="26606"/>
          <ac:spMkLst>
            <pc:docMk/>
            <pc:sldMk cId="1159533999" sldId="276"/>
            <ac:spMk id="2" creationId="{4315F21D-D57D-4D86-8FEF-B12B6C588D25}"/>
          </ac:spMkLst>
        </pc:spChg>
        <pc:spChg chg="add">
          <ac:chgData name="WEIYANG LI" userId="480b9ade2f918867" providerId="LiveId" clId="{64C01794-BE5A-4380-88CD-F3C72106176D}" dt="2019-05-26T05:01:21.187" v="640" actId="26606"/>
          <ac:spMkLst>
            <pc:docMk/>
            <pc:sldMk cId="1159533999" sldId="276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01:21.187" v="640" actId="26606"/>
          <ac:spMkLst>
            <pc:docMk/>
            <pc:sldMk cId="1159533999" sldId="276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01:21.187" v="640" actId="26606"/>
          <ac:cxnSpMkLst>
            <pc:docMk/>
            <pc:sldMk cId="1159533999" sldId="276"/>
            <ac:cxnSpMk id="11" creationId="{45000665-DFC7-417E-8FD7-516A0F15C975}"/>
          </ac:cxnSpMkLst>
        </pc:cxnChg>
      </pc:sldChg>
      <pc:sldChg chg="addSp modSp add del">
        <pc:chgData name="WEIYANG LI" userId="480b9ade2f918867" providerId="LiveId" clId="{64C01794-BE5A-4380-88CD-F3C72106176D}" dt="2019-05-26T05:03:36.348" v="767" actId="2696"/>
        <pc:sldMkLst>
          <pc:docMk/>
          <pc:sldMk cId="180813620" sldId="277"/>
        </pc:sldMkLst>
        <pc:spChg chg="mod">
          <ac:chgData name="WEIYANG LI" userId="480b9ade2f918867" providerId="LiveId" clId="{64C01794-BE5A-4380-88CD-F3C72106176D}" dt="2019-05-26T05:02:30.716" v="674" actId="20577"/>
          <ac:spMkLst>
            <pc:docMk/>
            <pc:sldMk cId="180813620" sldId="277"/>
            <ac:spMk id="2" creationId="{C369FD32-CE52-4EE6-BA29-BDE7C04BCFD6}"/>
          </ac:spMkLst>
        </pc:spChg>
        <pc:spChg chg="add mod">
          <ac:chgData name="WEIYANG LI" userId="480b9ade2f918867" providerId="LiveId" clId="{64C01794-BE5A-4380-88CD-F3C72106176D}" dt="2019-05-26T05:03:01.334" v="766" actId="20577"/>
          <ac:spMkLst>
            <pc:docMk/>
            <pc:sldMk cId="180813620" sldId="277"/>
            <ac:spMk id="3" creationId="{46218AAF-7A3A-4203-9555-2AD3C7CF9E37}"/>
          </ac:spMkLst>
        </pc:spChg>
      </pc:sldChg>
      <pc:sldChg chg="addSp modSp add mod setBg setClrOvrMap">
        <pc:chgData name="WEIYANG LI" userId="480b9ade2f918867" providerId="LiveId" clId="{64C01794-BE5A-4380-88CD-F3C72106176D}" dt="2019-05-26T05:03:57.726" v="814" actId="26606"/>
        <pc:sldMkLst>
          <pc:docMk/>
          <pc:sldMk cId="1530659706" sldId="277"/>
        </pc:sldMkLst>
        <pc:spChg chg="mod">
          <ac:chgData name="WEIYANG LI" userId="480b9ade2f918867" providerId="LiveId" clId="{64C01794-BE5A-4380-88CD-F3C72106176D}" dt="2019-05-26T05:03:57.726" v="814" actId="26606"/>
          <ac:spMkLst>
            <pc:docMk/>
            <pc:sldMk cId="1530659706" sldId="277"/>
            <ac:spMk id="2" creationId="{DF06F82D-FAB7-4000-871C-3413486317D7}"/>
          </ac:spMkLst>
        </pc:spChg>
        <pc:spChg chg="add">
          <ac:chgData name="WEIYANG LI" userId="480b9ade2f918867" providerId="LiveId" clId="{64C01794-BE5A-4380-88CD-F3C72106176D}" dt="2019-05-26T05:03:57.726" v="814" actId="26606"/>
          <ac:spMkLst>
            <pc:docMk/>
            <pc:sldMk cId="1530659706" sldId="277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03:57.726" v="814" actId="26606"/>
          <ac:spMkLst>
            <pc:docMk/>
            <pc:sldMk cId="1530659706" sldId="277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03:57.726" v="814" actId="26606"/>
          <ac:cxnSpMkLst>
            <pc:docMk/>
            <pc:sldMk cId="1530659706" sldId="277"/>
            <ac:cxnSpMk id="11" creationId="{45000665-DFC7-417E-8FD7-516A0F15C975}"/>
          </ac:cxnSpMkLst>
        </pc:cxnChg>
      </pc:sldChg>
      <pc:sldChg chg="addSp modSp add mod setBg setClrOvrMap">
        <pc:chgData name="WEIYANG LI" userId="480b9ade2f918867" providerId="LiveId" clId="{64C01794-BE5A-4380-88CD-F3C72106176D}" dt="2019-05-26T05:04:27.001" v="846"/>
        <pc:sldMkLst>
          <pc:docMk/>
          <pc:sldMk cId="2986912970" sldId="278"/>
        </pc:sldMkLst>
        <pc:spChg chg="mod">
          <ac:chgData name="WEIYANG LI" userId="480b9ade2f918867" providerId="LiveId" clId="{64C01794-BE5A-4380-88CD-F3C72106176D}" dt="2019-05-26T05:04:27.001" v="846"/>
          <ac:spMkLst>
            <pc:docMk/>
            <pc:sldMk cId="2986912970" sldId="278"/>
            <ac:spMk id="2" creationId="{5FE2B5DA-BA68-408F-A9A0-B32A0F65C141}"/>
          </ac:spMkLst>
        </pc:spChg>
        <pc:spChg chg="add">
          <ac:chgData name="WEIYANG LI" userId="480b9ade2f918867" providerId="LiveId" clId="{64C01794-BE5A-4380-88CD-F3C72106176D}" dt="2019-05-26T05:04:18.336" v="838" actId="26606"/>
          <ac:spMkLst>
            <pc:docMk/>
            <pc:sldMk cId="2986912970" sldId="278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04:18.336" v="838" actId="26606"/>
          <ac:spMkLst>
            <pc:docMk/>
            <pc:sldMk cId="2986912970" sldId="278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04:18.336" v="838" actId="26606"/>
          <ac:cxnSpMkLst>
            <pc:docMk/>
            <pc:sldMk cId="2986912970" sldId="278"/>
            <ac:cxnSpMk id="11" creationId="{45000665-DFC7-417E-8FD7-516A0F15C975}"/>
          </ac:cxnSpMkLst>
        </pc:cxnChg>
      </pc:sldChg>
      <pc:sldChg chg="addSp delSp modSp add mod setBg setClrOvrMap">
        <pc:chgData name="WEIYANG LI" userId="480b9ade2f918867" providerId="LiveId" clId="{64C01794-BE5A-4380-88CD-F3C72106176D}" dt="2019-05-26T05:47:08.251" v="1226" actId="26606"/>
        <pc:sldMkLst>
          <pc:docMk/>
          <pc:sldMk cId="3923689553" sldId="279"/>
        </pc:sldMkLst>
        <pc:spChg chg="mod">
          <ac:chgData name="WEIYANG LI" userId="480b9ade2f918867" providerId="LiveId" clId="{64C01794-BE5A-4380-88CD-F3C72106176D}" dt="2019-05-26T05:47:08.251" v="1226" actId="26606"/>
          <ac:spMkLst>
            <pc:docMk/>
            <pc:sldMk cId="3923689553" sldId="279"/>
            <ac:spMk id="2" creationId="{FB588320-0763-4CA6-ABDF-D21AE11D16EA}"/>
          </ac:spMkLst>
        </pc:spChg>
        <pc:spChg chg="add del">
          <ac:chgData name="WEIYANG LI" userId="480b9ade2f918867" providerId="LiveId" clId="{64C01794-BE5A-4380-88CD-F3C72106176D}" dt="2019-05-26T05:47:08.251" v="1226" actId="26606"/>
          <ac:spMkLst>
            <pc:docMk/>
            <pc:sldMk cId="3923689553" sldId="279"/>
            <ac:spMk id="7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7:08.251" v="1226" actId="26606"/>
          <ac:spMkLst>
            <pc:docMk/>
            <pc:sldMk cId="3923689553" sldId="279"/>
            <ac:spMk id="9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7:08.251" v="1226" actId="26606"/>
          <ac:spMkLst>
            <pc:docMk/>
            <pc:sldMk cId="3923689553" sldId="279"/>
            <ac:spMk id="14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7:08.251" v="1226" actId="26606"/>
          <ac:spMkLst>
            <pc:docMk/>
            <pc:sldMk cId="3923689553" sldId="279"/>
            <ac:spMk id="16" creationId="{1295DAF8-54BC-4834-A4B1-7DD2F7AFE5A3}"/>
          </ac:spMkLst>
        </pc:spChg>
      </pc:sldChg>
      <pc:sldChg chg="addSp modSp add mod setBg setClrOvrMap">
        <pc:chgData name="WEIYANG LI" userId="480b9ade2f918867" providerId="LiveId" clId="{64C01794-BE5A-4380-88CD-F3C72106176D}" dt="2019-05-26T05:09:46.432" v="882" actId="26606"/>
        <pc:sldMkLst>
          <pc:docMk/>
          <pc:sldMk cId="3249917199" sldId="280"/>
        </pc:sldMkLst>
        <pc:spChg chg="mod">
          <ac:chgData name="WEIYANG LI" userId="480b9ade2f918867" providerId="LiveId" clId="{64C01794-BE5A-4380-88CD-F3C72106176D}" dt="2019-05-26T05:09:46.432" v="882" actId="26606"/>
          <ac:spMkLst>
            <pc:docMk/>
            <pc:sldMk cId="3249917199" sldId="280"/>
            <ac:spMk id="2" creationId="{C88BC462-F45A-43E6-9F80-D0561F58F975}"/>
          </ac:spMkLst>
        </pc:spChg>
        <pc:spChg chg="add">
          <ac:chgData name="WEIYANG LI" userId="480b9ade2f918867" providerId="LiveId" clId="{64C01794-BE5A-4380-88CD-F3C72106176D}" dt="2019-05-26T05:09:46.432" v="882" actId="26606"/>
          <ac:spMkLst>
            <pc:docMk/>
            <pc:sldMk cId="3249917199" sldId="280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09:46.432" v="882" actId="26606"/>
          <ac:spMkLst>
            <pc:docMk/>
            <pc:sldMk cId="3249917199" sldId="280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09:46.432" v="882" actId="26606"/>
          <ac:cxnSpMkLst>
            <pc:docMk/>
            <pc:sldMk cId="3249917199" sldId="280"/>
            <ac:cxnSpMk id="11" creationId="{45000665-DFC7-417E-8FD7-516A0F15C975}"/>
          </ac:cxnSpMkLst>
        </pc:cxnChg>
      </pc:sldChg>
      <pc:sldChg chg="add del">
        <pc:chgData name="WEIYANG LI" userId="480b9ade2f918867" providerId="LiveId" clId="{64C01794-BE5A-4380-88CD-F3C72106176D}" dt="2019-05-26T05:08:22.192" v="857" actId="2696"/>
        <pc:sldMkLst>
          <pc:docMk/>
          <pc:sldMk cId="334463025" sldId="281"/>
        </pc:sldMkLst>
      </pc:sldChg>
      <pc:sldChg chg="addSp modSp add mod setBg setClrOvrMap">
        <pc:chgData name="WEIYANG LI" userId="480b9ade2f918867" providerId="LiveId" clId="{64C01794-BE5A-4380-88CD-F3C72106176D}" dt="2019-05-26T05:14:00.869" v="912" actId="26606"/>
        <pc:sldMkLst>
          <pc:docMk/>
          <pc:sldMk cId="3119386972" sldId="281"/>
        </pc:sldMkLst>
        <pc:spChg chg="mod">
          <ac:chgData name="WEIYANG LI" userId="480b9ade2f918867" providerId="LiveId" clId="{64C01794-BE5A-4380-88CD-F3C72106176D}" dt="2019-05-26T05:14:00.869" v="912" actId="26606"/>
          <ac:spMkLst>
            <pc:docMk/>
            <pc:sldMk cId="3119386972" sldId="281"/>
            <ac:spMk id="2" creationId="{EDE26323-A7C3-4E98-AE66-5F155CC94ECA}"/>
          </ac:spMkLst>
        </pc:spChg>
        <pc:spChg chg="add">
          <ac:chgData name="WEIYANG LI" userId="480b9ade2f918867" providerId="LiveId" clId="{64C01794-BE5A-4380-88CD-F3C72106176D}" dt="2019-05-26T05:14:00.869" v="912" actId="26606"/>
          <ac:spMkLst>
            <pc:docMk/>
            <pc:sldMk cId="3119386972" sldId="281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14:00.869" v="912" actId="26606"/>
          <ac:spMkLst>
            <pc:docMk/>
            <pc:sldMk cId="3119386972" sldId="281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14:00.869" v="912" actId="26606"/>
          <ac:cxnSpMkLst>
            <pc:docMk/>
            <pc:sldMk cId="3119386972" sldId="281"/>
            <ac:cxnSpMk id="11" creationId="{45000665-DFC7-417E-8FD7-516A0F15C975}"/>
          </ac:cxnSpMkLst>
        </pc:cxnChg>
      </pc:sldChg>
      <pc:sldChg chg="addSp delSp modSp add mod ord setBg delDesignElem">
        <pc:chgData name="WEIYANG LI" userId="480b9ade2f918867" providerId="LiveId" clId="{64C01794-BE5A-4380-88CD-F3C72106176D}" dt="2019-05-26T05:13:11.372" v="895" actId="26606"/>
        <pc:sldMkLst>
          <pc:docMk/>
          <pc:sldMk cId="3342334515" sldId="282"/>
        </pc:sldMkLst>
        <pc:spChg chg="del">
          <ac:chgData name="WEIYANG LI" userId="480b9ade2f918867" providerId="LiveId" clId="{64C01794-BE5A-4380-88CD-F3C72106176D}" dt="2019-05-26T05:12:13.766" v="885"/>
          <ac:spMkLst>
            <pc:docMk/>
            <pc:sldMk cId="3342334515" sldId="282"/>
            <ac:spMk id="71" creationId="{53BB5D57-6178-4F62-B472-0312F6D95A85}"/>
          </ac:spMkLst>
        </pc:spChg>
        <pc:spChg chg="del">
          <ac:chgData name="WEIYANG LI" userId="480b9ade2f918867" providerId="LiveId" clId="{64C01794-BE5A-4380-88CD-F3C72106176D}" dt="2019-05-26T05:12:13.766" v="885"/>
          <ac:spMkLst>
            <pc:docMk/>
            <pc:sldMk cId="3342334515" sldId="282"/>
            <ac:spMk id="73" creationId="{4C61BD32-7542-4D52-BA5A-3ADE869BF8AC}"/>
          </ac:spMkLst>
        </pc:spChg>
        <pc:spChg chg="add">
          <ac:chgData name="WEIYANG LI" userId="480b9ade2f918867" providerId="LiveId" clId="{64C01794-BE5A-4380-88CD-F3C72106176D}" dt="2019-05-26T05:13:11.372" v="895" actId="26606"/>
          <ac:spMkLst>
            <pc:docMk/>
            <pc:sldMk cId="3342334515" sldId="282"/>
            <ac:spMk id="10244" creationId="{32BC26D8-82FB-445E-AA49-62A77D7C1EE0}"/>
          </ac:spMkLst>
        </pc:spChg>
        <pc:spChg chg="add">
          <ac:chgData name="WEIYANG LI" userId="480b9ade2f918867" providerId="LiveId" clId="{64C01794-BE5A-4380-88CD-F3C72106176D}" dt="2019-05-26T05:13:11.372" v="895" actId="26606"/>
          <ac:spMkLst>
            <pc:docMk/>
            <pc:sldMk cId="3342334515" sldId="282"/>
            <ac:spMk id="10245" creationId="{CB44330D-EA18-4254-AA95-EB49948539B8}"/>
          </ac:spMkLst>
        </pc:spChg>
        <pc:picChg chg="mod">
          <ac:chgData name="WEIYANG LI" userId="480b9ade2f918867" providerId="LiveId" clId="{64C01794-BE5A-4380-88CD-F3C72106176D}" dt="2019-05-26T05:13:11.372" v="895" actId="26606"/>
          <ac:picMkLst>
            <pc:docMk/>
            <pc:sldMk cId="3342334515" sldId="282"/>
            <ac:picMk id="10242" creationId="{9590C0B2-D43B-4870-92C6-67EBFF943E74}"/>
          </ac:picMkLst>
        </pc:picChg>
      </pc:sldChg>
      <pc:sldChg chg="modSp add del">
        <pc:chgData name="WEIYANG LI" userId="480b9ade2f918867" providerId="LiveId" clId="{64C01794-BE5A-4380-88CD-F3C72106176D}" dt="2019-05-26T05:23:02.673" v="1009" actId="2696"/>
        <pc:sldMkLst>
          <pc:docMk/>
          <pc:sldMk cId="314481676" sldId="283"/>
        </pc:sldMkLst>
        <pc:spChg chg="mod">
          <ac:chgData name="WEIYANG LI" userId="480b9ade2f918867" providerId="LiveId" clId="{64C01794-BE5A-4380-88CD-F3C72106176D}" dt="2019-05-26T05:20:47.913" v="1008"/>
          <ac:spMkLst>
            <pc:docMk/>
            <pc:sldMk cId="314481676" sldId="283"/>
            <ac:spMk id="2" creationId="{72C0E400-0430-4E4C-8CD0-6E1F0234F1D2}"/>
          </ac:spMkLst>
        </pc:spChg>
      </pc:sldChg>
      <pc:sldChg chg="addSp delSp modSp add mod setBg setClrOvrMap">
        <pc:chgData name="WEIYANG LI" userId="480b9ade2f918867" providerId="LiveId" clId="{64C01794-BE5A-4380-88CD-F3C72106176D}" dt="2019-05-26T05:18:54.367" v="946" actId="27636"/>
        <pc:sldMkLst>
          <pc:docMk/>
          <pc:sldMk cId="1714975762" sldId="284"/>
        </pc:sldMkLst>
        <pc:spChg chg="mod">
          <ac:chgData name="WEIYANG LI" userId="480b9ade2f918867" providerId="LiveId" clId="{64C01794-BE5A-4380-88CD-F3C72106176D}" dt="2019-05-26T05:18:54.367" v="946" actId="27636"/>
          <ac:spMkLst>
            <pc:docMk/>
            <pc:sldMk cId="1714975762" sldId="284"/>
            <ac:spMk id="2" creationId="{DBAC4CE4-D487-42A0-A5FF-A05543908D2F}"/>
          </ac:spMkLst>
        </pc:spChg>
        <pc:spChg chg="add del">
          <ac:chgData name="WEIYANG LI" userId="480b9ade2f918867" providerId="LiveId" clId="{64C01794-BE5A-4380-88CD-F3C72106176D}" dt="2019-05-26T05:18:10.366" v="931" actId="26606"/>
          <ac:spMkLst>
            <pc:docMk/>
            <pc:sldMk cId="1714975762" sldId="284"/>
            <ac:spMk id="7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5:18:10.366" v="931" actId="26606"/>
          <ac:spMkLst>
            <pc:docMk/>
            <pc:sldMk cId="1714975762" sldId="284"/>
            <ac:spMk id="9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5:18:11.016" v="933" actId="26606"/>
          <ac:spMkLst>
            <pc:docMk/>
            <pc:sldMk cId="1714975762" sldId="284"/>
            <ac:spMk id="12" creationId="{2A8AA5BC-4F7A-4226-8F99-6D824B226A97}"/>
          </ac:spMkLst>
        </pc:spChg>
        <pc:spChg chg="add del">
          <ac:chgData name="WEIYANG LI" userId="480b9ade2f918867" providerId="LiveId" clId="{64C01794-BE5A-4380-88CD-F3C72106176D}" dt="2019-05-26T05:18:11.016" v="933" actId="26606"/>
          <ac:spMkLst>
            <pc:docMk/>
            <pc:sldMk cId="1714975762" sldId="284"/>
            <ac:spMk id="13" creationId="{3E5445C6-DD42-4979-86FF-03730E8C6DB0}"/>
          </ac:spMkLst>
        </pc:spChg>
        <pc:spChg chg="add del">
          <ac:chgData name="WEIYANG LI" userId="480b9ade2f918867" providerId="LiveId" clId="{64C01794-BE5A-4380-88CD-F3C72106176D}" dt="2019-05-26T05:18:34.082" v="943" actId="26606"/>
          <ac:spMkLst>
            <pc:docMk/>
            <pc:sldMk cId="1714975762" sldId="284"/>
            <ac:spMk id="15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5:18:34.082" v="943" actId="26606"/>
          <ac:spMkLst>
            <pc:docMk/>
            <pc:sldMk cId="1714975762" sldId="284"/>
            <ac:spMk id="16" creationId="{1295DAF8-54BC-4834-A4B1-7DD2F7AFE5A3}"/>
          </ac:spMkLst>
        </pc:spChg>
        <pc:spChg chg="add">
          <ac:chgData name="WEIYANG LI" userId="480b9ade2f918867" providerId="LiveId" clId="{64C01794-BE5A-4380-88CD-F3C72106176D}" dt="2019-05-26T05:18:34.082" v="943" actId="26606"/>
          <ac:spMkLst>
            <pc:docMk/>
            <pc:sldMk cId="1714975762" sldId="284"/>
            <ac:spMk id="21" creationId="{BC3E1C3D-633C-4756-B09B-9AD080714C9F}"/>
          </ac:spMkLst>
        </pc:spChg>
        <pc:spChg chg="add">
          <ac:chgData name="WEIYANG LI" userId="480b9ade2f918867" providerId="LiveId" clId="{64C01794-BE5A-4380-88CD-F3C72106176D}" dt="2019-05-26T05:18:34.082" v="943" actId="26606"/>
          <ac:spMkLst>
            <pc:docMk/>
            <pc:sldMk cId="1714975762" sldId="284"/>
            <ac:spMk id="23" creationId="{1295DAF8-54BC-4834-A4B1-7DD2F7AFE5A3}"/>
          </ac:spMkLst>
        </pc:spChg>
        <pc:cxnChg chg="add del">
          <ac:chgData name="WEIYANG LI" userId="480b9ade2f918867" providerId="LiveId" clId="{64C01794-BE5A-4380-88CD-F3C72106176D}" dt="2019-05-26T05:18:11.016" v="933" actId="26606"/>
          <ac:cxnSpMkLst>
            <pc:docMk/>
            <pc:sldMk cId="1714975762" sldId="284"/>
            <ac:cxnSpMk id="11" creationId="{45000665-DFC7-417E-8FD7-516A0F15C975}"/>
          </ac:cxnSpMkLst>
        </pc:cxnChg>
      </pc:sldChg>
      <pc:sldChg chg="addSp delSp modSp add mod setBg">
        <pc:chgData name="WEIYANG LI" userId="480b9ade2f918867" providerId="LiveId" clId="{64C01794-BE5A-4380-88CD-F3C72106176D}" dt="2019-05-26T05:23:13.048" v="1015" actId="26606"/>
        <pc:sldMkLst>
          <pc:docMk/>
          <pc:sldMk cId="2332315458" sldId="285"/>
        </pc:sldMkLst>
        <pc:spChg chg="del">
          <ac:chgData name="WEIYANG LI" userId="480b9ade2f918867" providerId="LiveId" clId="{64C01794-BE5A-4380-88CD-F3C72106176D}" dt="2019-05-26T05:23:10.856" v="1013"/>
          <ac:spMkLst>
            <pc:docMk/>
            <pc:sldMk cId="2332315458" sldId="285"/>
            <ac:spMk id="2" creationId="{9F9F41CA-2940-42FE-83E1-CA1160592F2A}"/>
          </ac:spMkLst>
        </pc:spChg>
        <pc:picChg chg="add del">
          <ac:chgData name="WEIYANG LI" userId="480b9ade2f918867" providerId="LiveId" clId="{64C01794-BE5A-4380-88CD-F3C72106176D}" dt="2019-05-26T05:23:07.942" v="1012"/>
          <ac:picMkLst>
            <pc:docMk/>
            <pc:sldMk cId="2332315458" sldId="285"/>
            <ac:picMk id="11266" creationId="{334DEA5A-AE66-4ECE-8F3E-F2CECD7C40BA}"/>
          </ac:picMkLst>
        </pc:picChg>
        <pc:picChg chg="add mod">
          <ac:chgData name="WEIYANG LI" userId="480b9ade2f918867" providerId="LiveId" clId="{64C01794-BE5A-4380-88CD-F3C72106176D}" dt="2019-05-26T05:23:13.048" v="1015" actId="26606"/>
          <ac:picMkLst>
            <pc:docMk/>
            <pc:sldMk cId="2332315458" sldId="285"/>
            <ac:picMk id="11268" creationId="{191DEA41-68C2-428E-8C68-C821B31B243A}"/>
          </ac:picMkLst>
        </pc:picChg>
      </pc:sldChg>
      <pc:sldChg chg="addSp modSp add mod setBg">
        <pc:chgData name="WEIYANG LI" userId="480b9ade2f918867" providerId="LiveId" clId="{64C01794-BE5A-4380-88CD-F3C72106176D}" dt="2019-05-26T05:27:26.954" v="1018" actId="26606"/>
        <pc:sldMkLst>
          <pc:docMk/>
          <pc:sldMk cId="2406530577" sldId="286"/>
        </pc:sldMkLst>
        <pc:spChg chg="add">
          <ac:chgData name="WEIYANG LI" userId="480b9ade2f918867" providerId="LiveId" clId="{64C01794-BE5A-4380-88CD-F3C72106176D}" dt="2019-05-26T05:27:26.954" v="1018" actId="26606"/>
          <ac:spMkLst>
            <pc:docMk/>
            <pc:sldMk cId="2406530577" sldId="286"/>
            <ac:spMk id="71" creationId="{A2509F26-B5DC-4BA7-B476-4CB044237A2E}"/>
          </ac:spMkLst>
        </pc:spChg>
        <pc:spChg chg="add">
          <ac:chgData name="WEIYANG LI" userId="480b9ade2f918867" providerId="LiveId" clId="{64C01794-BE5A-4380-88CD-F3C72106176D}" dt="2019-05-26T05:27:26.954" v="1018" actId="26606"/>
          <ac:spMkLst>
            <pc:docMk/>
            <pc:sldMk cId="2406530577" sldId="286"/>
            <ac:spMk id="73" creationId="{DB103EB1-B135-4526-B883-33228FC27FF1}"/>
          </ac:spMkLst>
        </pc:spChg>
        <pc:picChg chg="add mod">
          <ac:chgData name="WEIYANG LI" userId="480b9ade2f918867" providerId="LiveId" clId="{64C01794-BE5A-4380-88CD-F3C72106176D}" dt="2019-05-26T05:27:26.954" v="1018" actId="26606"/>
          <ac:picMkLst>
            <pc:docMk/>
            <pc:sldMk cId="2406530577" sldId="286"/>
            <ac:picMk id="13314" creationId="{308E51B5-628E-43CB-9157-4D88BE00E059}"/>
          </ac:picMkLst>
        </pc:picChg>
      </pc:sldChg>
      <pc:sldChg chg="addSp delSp modSp add mod setBg setClrOvrMap">
        <pc:chgData name="WEIYANG LI" userId="480b9ade2f918867" providerId="LiveId" clId="{64C01794-BE5A-4380-88CD-F3C72106176D}" dt="2019-05-26T05:47:11.166" v="1227" actId="26606"/>
        <pc:sldMkLst>
          <pc:docMk/>
          <pc:sldMk cId="347414282" sldId="287"/>
        </pc:sldMkLst>
        <pc:spChg chg="add mod">
          <ac:chgData name="WEIYANG LI" userId="480b9ade2f918867" providerId="LiveId" clId="{64C01794-BE5A-4380-88CD-F3C72106176D}" dt="2019-05-26T05:47:11.166" v="1227" actId="26606"/>
          <ac:spMkLst>
            <pc:docMk/>
            <pc:sldMk cId="347414282" sldId="287"/>
            <ac:spMk id="2" creationId="{D44B799C-2A26-4A0B-B613-9F323597F607}"/>
          </ac:spMkLst>
        </pc:spChg>
        <pc:spChg chg="add del">
          <ac:chgData name="WEIYANG LI" userId="480b9ade2f918867" providerId="LiveId" clId="{64C01794-BE5A-4380-88CD-F3C72106176D}" dt="2019-05-26T05:45:55.152" v="1219" actId="26606"/>
          <ac:spMkLst>
            <pc:docMk/>
            <pc:sldMk cId="347414282" sldId="287"/>
            <ac:spMk id="7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5:45:55.152" v="1219" actId="26606"/>
          <ac:spMkLst>
            <pc:docMk/>
            <pc:sldMk cId="347414282" sldId="287"/>
            <ac:spMk id="9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5:47:11.166" v="1227" actId="26606"/>
          <ac:spMkLst>
            <pc:docMk/>
            <pc:sldMk cId="347414282" sldId="287"/>
            <ac:spMk id="14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7:11.166" v="1227" actId="26606"/>
          <ac:spMkLst>
            <pc:docMk/>
            <pc:sldMk cId="347414282" sldId="287"/>
            <ac:spMk id="16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7:11.166" v="1227" actId="26606"/>
          <ac:spMkLst>
            <pc:docMk/>
            <pc:sldMk cId="347414282" sldId="287"/>
            <ac:spMk id="21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7:11.166" v="1227" actId="26606"/>
          <ac:spMkLst>
            <pc:docMk/>
            <pc:sldMk cId="347414282" sldId="287"/>
            <ac:spMk id="23" creationId="{1295DAF8-54BC-4834-A4B1-7DD2F7AFE5A3}"/>
          </ac:spMkLst>
        </pc:spChg>
      </pc:sldChg>
      <pc:sldChg chg="addSp modSp add mod setBg setClrOvrMap">
        <pc:chgData name="WEIYANG LI" userId="480b9ade2f918867" providerId="LiveId" clId="{64C01794-BE5A-4380-88CD-F3C72106176D}" dt="2019-05-26T05:29:23.766" v="1089" actId="26606"/>
        <pc:sldMkLst>
          <pc:docMk/>
          <pc:sldMk cId="428304671" sldId="288"/>
        </pc:sldMkLst>
        <pc:spChg chg="mod">
          <ac:chgData name="WEIYANG LI" userId="480b9ade2f918867" providerId="LiveId" clId="{64C01794-BE5A-4380-88CD-F3C72106176D}" dt="2019-05-26T05:29:23.766" v="1089" actId="26606"/>
          <ac:spMkLst>
            <pc:docMk/>
            <pc:sldMk cId="428304671" sldId="288"/>
            <ac:spMk id="2" creationId="{F4B7F20F-57BF-4646-A7D5-88747C80382F}"/>
          </ac:spMkLst>
        </pc:spChg>
        <pc:spChg chg="add">
          <ac:chgData name="WEIYANG LI" userId="480b9ade2f918867" providerId="LiveId" clId="{64C01794-BE5A-4380-88CD-F3C72106176D}" dt="2019-05-26T05:29:23.766" v="1089" actId="26606"/>
          <ac:spMkLst>
            <pc:docMk/>
            <pc:sldMk cId="428304671" sldId="288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29:23.766" v="1089" actId="26606"/>
          <ac:spMkLst>
            <pc:docMk/>
            <pc:sldMk cId="428304671" sldId="288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29:23.766" v="1089" actId="26606"/>
          <ac:cxnSpMkLst>
            <pc:docMk/>
            <pc:sldMk cId="428304671" sldId="288"/>
            <ac:cxnSpMk id="11" creationId="{45000665-DFC7-417E-8FD7-516A0F15C975}"/>
          </ac:cxnSpMkLst>
        </pc:cxnChg>
      </pc:sldChg>
      <pc:sldChg chg="modSp add del">
        <pc:chgData name="WEIYANG LI" userId="480b9ade2f918867" providerId="LiveId" clId="{64C01794-BE5A-4380-88CD-F3C72106176D}" dt="2019-05-26T05:29:04.074" v="1058" actId="2696"/>
        <pc:sldMkLst>
          <pc:docMk/>
          <pc:sldMk cId="3041453778" sldId="288"/>
        </pc:sldMkLst>
        <pc:spChg chg="mod">
          <ac:chgData name="WEIYANG LI" userId="480b9ade2f918867" providerId="LiveId" clId="{64C01794-BE5A-4380-88CD-F3C72106176D}" dt="2019-05-26T05:29:02.079" v="1057" actId="20577"/>
          <ac:spMkLst>
            <pc:docMk/>
            <pc:sldMk cId="3041453778" sldId="288"/>
            <ac:spMk id="2" creationId="{7D7B75C5-B548-4B7E-93D5-9227E7DB65FB}"/>
          </ac:spMkLst>
        </pc:spChg>
      </pc:sldChg>
      <pc:sldChg chg="addSp delSp modSp add mod setBg">
        <pc:chgData name="WEIYANG LI" userId="480b9ade2f918867" providerId="LiveId" clId="{64C01794-BE5A-4380-88CD-F3C72106176D}" dt="2019-05-26T05:33:14.662" v="1099" actId="26606"/>
        <pc:sldMkLst>
          <pc:docMk/>
          <pc:sldMk cId="3564728565" sldId="289"/>
        </pc:sldMkLst>
        <pc:spChg chg="del">
          <ac:chgData name="WEIYANG LI" userId="480b9ade2f918867" providerId="LiveId" clId="{64C01794-BE5A-4380-88CD-F3C72106176D}" dt="2019-05-26T05:31:58.536" v="1091"/>
          <ac:spMkLst>
            <pc:docMk/>
            <pc:sldMk cId="3564728565" sldId="289"/>
            <ac:spMk id="2" creationId="{A3E69A69-B74B-43F8-90D0-40D24858A1D9}"/>
          </ac:spMkLst>
        </pc:spChg>
        <pc:spChg chg="add del">
          <ac:chgData name="WEIYANG LI" userId="480b9ade2f918867" providerId="LiveId" clId="{64C01794-BE5A-4380-88CD-F3C72106176D}" dt="2019-05-26T05:33:14.136" v="1096" actId="26606"/>
          <ac:spMkLst>
            <pc:docMk/>
            <pc:sldMk cId="3564728565" sldId="289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5:33:14.136" v="1096" actId="26606"/>
          <ac:spMkLst>
            <pc:docMk/>
            <pc:sldMk cId="3564728565" sldId="289"/>
            <ac:spMk id="73" creationId="{CB44330D-EA18-4254-AA95-EB49948539B8}"/>
          </ac:spMkLst>
        </pc:spChg>
        <pc:spChg chg="add">
          <ac:chgData name="WEIYANG LI" userId="480b9ade2f918867" providerId="LiveId" clId="{64C01794-BE5A-4380-88CD-F3C72106176D}" dt="2019-05-26T05:33:14.662" v="1099" actId="26606"/>
          <ac:spMkLst>
            <pc:docMk/>
            <pc:sldMk cId="3564728565" sldId="289"/>
            <ac:spMk id="14340" creationId="{A2509F26-B5DC-4BA7-B476-4CB044237A2E}"/>
          </ac:spMkLst>
        </pc:spChg>
        <pc:spChg chg="add">
          <ac:chgData name="WEIYANG LI" userId="480b9ade2f918867" providerId="LiveId" clId="{64C01794-BE5A-4380-88CD-F3C72106176D}" dt="2019-05-26T05:33:14.662" v="1099" actId="26606"/>
          <ac:spMkLst>
            <pc:docMk/>
            <pc:sldMk cId="3564728565" sldId="289"/>
            <ac:spMk id="14341" creationId="{DB103EB1-B135-4526-B883-33228FC27FF1}"/>
          </ac:spMkLst>
        </pc:spChg>
        <pc:picChg chg="add mod">
          <ac:chgData name="WEIYANG LI" userId="480b9ade2f918867" providerId="LiveId" clId="{64C01794-BE5A-4380-88CD-F3C72106176D}" dt="2019-05-26T05:33:14.662" v="1099" actId="26606"/>
          <ac:picMkLst>
            <pc:docMk/>
            <pc:sldMk cId="3564728565" sldId="289"/>
            <ac:picMk id="14338" creationId="{9A9B1D6F-413A-42A7-A166-A87F6187D5F0}"/>
          </ac:picMkLst>
        </pc:picChg>
      </pc:sldChg>
      <pc:sldChg chg="addSp delSp modSp add mod setBg setClrOvrMap">
        <pc:chgData name="WEIYANG LI" userId="480b9ade2f918867" providerId="LiveId" clId="{64C01794-BE5A-4380-88CD-F3C72106176D}" dt="2019-05-26T05:47:14.197" v="1228" actId="26606"/>
        <pc:sldMkLst>
          <pc:docMk/>
          <pc:sldMk cId="4000969842" sldId="290"/>
        </pc:sldMkLst>
        <pc:spChg chg="add mod">
          <ac:chgData name="WEIYANG LI" userId="480b9ade2f918867" providerId="LiveId" clId="{64C01794-BE5A-4380-88CD-F3C72106176D}" dt="2019-05-26T05:47:14.197" v="1228" actId="26606"/>
          <ac:spMkLst>
            <pc:docMk/>
            <pc:sldMk cId="4000969842" sldId="290"/>
            <ac:spMk id="2" creationId="{BE26E970-BDB3-4315-8CCC-A82B247D962D}"/>
          </ac:spMkLst>
        </pc:spChg>
        <pc:spChg chg="add del">
          <ac:chgData name="WEIYANG LI" userId="480b9ade2f918867" providerId="LiveId" clId="{64C01794-BE5A-4380-88CD-F3C72106176D}" dt="2019-05-26T05:45:52.692" v="1218" actId="26606"/>
          <ac:spMkLst>
            <pc:docMk/>
            <pc:sldMk cId="4000969842" sldId="290"/>
            <ac:spMk id="7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5:45:52.692" v="1218" actId="26606"/>
          <ac:spMkLst>
            <pc:docMk/>
            <pc:sldMk cId="4000969842" sldId="290"/>
            <ac:spMk id="9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5:47:14.197" v="1228" actId="26606"/>
          <ac:spMkLst>
            <pc:docMk/>
            <pc:sldMk cId="4000969842" sldId="290"/>
            <ac:spMk id="14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7:14.197" v="1228" actId="26606"/>
          <ac:spMkLst>
            <pc:docMk/>
            <pc:sldMk cId="4000969842" sldId="290"/>
            <ac:spMk id="16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7:14.197" v="1228" actId="26606"/>
          <ac:spMkLst>
            <pc:docMk/>
            <pc:sldMk cId="4000969842" sldId="290"/>
            <ac:spMk id="21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7:14.197" v="1228" actId="26606"/>
          <ac:spMkLst>
            <pc:docMk/>
            <pc:sldMk cId="4000969842" sldId="290"/>
            <ac:spMk id="23" creationId="{1295DAF8-54BC-4834-A4B1-7DD2F7AFE5A3}"/>
          </ac:spMkLst>
        </pc:spChg>
      </pc:sldChg>
      <pc:sldChg chg="addSp modSp add mod setBg setClrOvrMap">
        <pc:chgData name="WEIYANG LI" userId="480b9ade2f918867" providerId="LiveId" clId="{64C01794-BE5A-4380-88CD-F3C72106176D}" dt="2019-05-26T05:36:56.535" v="1131" actId="26606"/>
        <pc:sldMkLst>
          <pc:docMk/>
          <pc:sldMk cId="461907798" sldId="291"/>
        </pc:sldMkLst>
        <pc:spChg chg="mod">
          <ac:chgData name="WEIYANG LI" userId="480b9ade2f918867" providerId="LiveId" clId="{64C01794-BE5A-4380-88CD-F3C72106176D}" dt="2019-05-26T05:36:56.535" v="1131" actId="26606"/>
          <ac:spMkLst>
            <pc:docMk/>
            <pc:sldMk cId="461907798" sldId="291"/>
            <ac:spMk id="2" creationId="{0E832BD5-43D6-4AE0-A85B-2DBA6991BCCA}"/>
          </ac:spMkLst>
        </pc:spChg>
        <pc:spChg chg="add">
          <ac:chgData name="WEIYANG LI" userId="480b9ade2f918867" providerId="LiveId" clId="{64C01794-BE5A-4380-88CD-F3C72106176D}" dt="2019-05-26T05:36:56.535" v="1131" actId="26606"/>
          <ac:spMkLst>
            <pc:docMk/>
            <pc:sldMk cId="461907798" sldId="291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5:36:56.535" v="1131" actId="26606"/>
          <ac:spMkLst>
            <pc:docMk/>
            <pc:sldMk cId="461907798" sldId="291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5:36:56.535" v="1131" actId="26606"/>
          <ac:cxnSpMkLst>
            <pc:docMk/>
            <pc:sldMk cId="461907798" sldId="291"/>
            <ac:cxnSpMk id="11" creationId="{45000665-DFC7-417E-8FD7-516A0F15C975}"/>
          </ac:cxnSpMkLst>
        </pc:cxnChg>
      </pc:sldChg>
      <pc:sldChg chg="addSp delSp modSp add mod setBg setClrOvrMap">
        <pc:chgData name="WEIYANG LI" userId="480b9ade2f918867" providerId="LiveId" clId="{64C01794-BE5A-4380-88CD-F3C72106176D}" dt="2019-05-26T05:47:20.229" v="1230" actId="26606"/>
        <pc:sldMkLst>
          <pc:docMk/>
          <pc:sldMk cId="2852628816" sldId="292"/>
        </pc:sldMkLst>
        <pc:spChg chg="mod">
          <ac:chgData name="WEIYANG LI" userId="480b9ade2f918867" providerId="LiveId" clId="{64C01794-BE5A-4380-88CD-F3C72106176D}" dt="2019-05-26T05:47:20.229" v="1230" actId="26606"/>
          <ac:spMkLst>
            <pc:docMk/>
            <pc:sldMk cId="2852628816" sldId="292"/>
            <ac:spMk id="2" creationId="{F87521EA-1B0B-4F6F-94E3-0EE4061CCF21}"/>
          </ac:spMkLst>
        </pc:spChg>
        <pc:spChg chg="add del">
          <ac:chgData name="WEIYANG LI" userId="480b9ade2f918867" providerId="LiveId" clId="{64C01794-BE5A-4380-88CD-F3C72106176D}" dt="2019-05-26T05:38:22.223" v="1159" actId="26606"/>
          <ac:spMkLst>
            <pc:docMk/>
            <pc:sldMk cId="2852628816" sldId="292"/>
            <ac:spMk id="7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38:22.223" v="1159" actId="26606"/>
          <ac:spMkLst>
            <pc:docMk/>
            <pc:sldMk cId="2852628816" sldId="292"/>
            <ac:spMk id="9" creationId="{DF9AD32D-FF05-44F4-BD4D-9CEE89B71EB9}"/>
          </ac:spMkLst>
        </pc:spChg>
        <pc:spChg chg="add del">
          <ac:chgData name="WEIYANG LI" userId="480b9ade2f918867" providerId="LiveId" clId="{64C01794-BE5A-4380-88CD-F3C72106176D}" dt="2019-05-26T05:47:20.229" v="1230" actId="26606"/>
          <ac:spMkLst>
            <pc:docMk/>
            <pc:sldMk cId="2852628816" sldId="292"/>
            <ac:spMk id="11" creationId="{6F9EB9F2-07E2-4D64-BBD8-BB5B217F1218}"/>
          </ac:spMkLst>
        </pc:spChg>
        <pc:spChg chg="add">
          <ac:chgData name="WEIYANG LI" userId="480b9ade2f918867" providerId="LiveId" clId="{64C01794-BE5A-4380-88CD-F3C72106176D}" dt="2019-05-26T05:47:20.229" v="1230" actId="26606"/>
          <ac:spMkLst>
            <pc:docMk/>
            <pc:sldMk cId="2852628816" sldId="292"/>
            <ac:spMk id="17" creationId="{66B332A4-D438-4773-A77F-5ED49A448D9D}"/>
          </ac:spMkLst>
        </pc:spChg>
        <pc:spChg chg="add">
          <ac:chgData name="WEIYANG LI" userId="480b9ade2f918867" providerId="LiveId" clId="{64C01794-BE5A-4380-88CD-F3C72106176D}" dt="2019-05-26T05:47:20.229" v="1230" actId="26606"/>
          <ac:spMkLst>
            <pc:docMk/>
            <pc:sldMk cId="2852628816" sldId="292"/>
            <ac:spMk id="19" creationId="{DF9AD32D-FF05-44F4-BD4D-9CEE89B71EB9}"/>
          </ac:spMkLst>
        </pc:spChg>
        <pc:cxnChg chg="add del">
          <ac:chgData name="WEIYANG LI" userId="480b9ade2f918867" providerId="LiveId" clId="{64C01794-BE5A-4380-88CD-F3C72106176D}" dt="2019-05-26T05:47:20.229" v="1230" actId="26606"/>
          <ac:cxnSpMkLst>
            <pc:docMk/>
            <pc:sldMk cId="2852628816" sldId="292"/>
            <ac:cxnSpMk id="12" creationId="{F0C57C7C-DFE9-4A1E-B7A9-DF40E63366BB}"/>
          </ac:cxnSpMkLst>
        </pc:cxnChg>
      </pc:sldChg>
      <pc:sldChg chg="addSp delSp modSp add mod setBg setClrOvrMap">
        <pc:chgData name="WEIYANG LI" userId="480b9ade2f918867" providerId="LiveId" clId="{64C01794-BE5A-4380-88CD-F3C72106176D}" dt="2019-05-26T05:47:17.709" v="1229" actId="26606"/>
        <pc:sldMkLst>
          <pc:docMk/>
          <pc:sldMk cId="1713200878" sldId="293"/>
        </pc:sldMkLst>
        <pc:spChg chg="del">
          <ac:chgData name="WEIYANG LI" userId="480b9ade2f918867" providerId="LiveId" clId="{64C01794-BE5A-4380-88CD-F3C72106176D}" dt="2019-05-26T05:45:18.319" v="1211"/>
          <ac:spMkLst>
            <pc:docMk/>
            <pc:sldMk cId="1713200878" sldId="293"/>
            <ac:spMk id="2" creationId="{94D4F256-890D-43C0-8BF4-08B153BC7347}"/>
          </ac:spMkLst>
        </pc:spChg>
        <pc:spChg chg="del">
          <ac:chgData name="WEIYANG LI" userId="480b9ade2f918867" providerId="LiveId" clId="{64C01794-BE5A-4380-88CD-F3C72106176D}" dt="2019-05-26T05:45:18.319" v="1211"/>
          <ac:spMkLst>
            <pc:docMk/>
            <pc:sldMk cId="1713200878" sldId="293"/>
            <ac:spMk id="3" creationId="{342B9352-7FB3-4A84-B6F7-394470570266}"/>
          </ac:spMkLst>
        </pc:spChg>
        <pc:spChg chg="add mod">
          <ac:chgData name="WEIYANG LI" userId="480b9ade2f918867" providerId="LiveId" clId="{64C01794-BE5A-4380-88CD-F3C72106176D}" dt="2019-05-26T05:47:17.709" v="1229" actId="26606"/>
          <ac:spMkLst>
            <pc:docMk/>
            <pc:sldMk cId="1713200878" sldId="293"/>
            <ac:spMk id="4" creationId="{CA0D7094-D66C-4045-BBC3-3B94685AFD09}"/>
          </ac:spMkLst>
        </pc:spChg>
        <pc:spChg chg="add del">
          <ac:chgData name="WEIYANG LI" userId="480b9ade2f918867" providerId="LiveId" clId="{64C01794-BE5A-4380-88CD-F3C72106176D}" dt="2019-05-26T05:45:46.535" v="1216" actId="26606"/>
          <ac:spMkLst>
            <pc:docMk/>
            <pc:sldMk cId="1713200878" sldId="293"/>
            <ac:spMk id="9" creationId="{BC3E1C3D-633C-4756-B09B-9AD080714C9F}"/>
          </ac:spMkLst>
        </pc:spChg>
        <pc:spChg chg="add del">
          <ac:chgData name="WEIYANG LI" userId="480b9ade2f918867" providerId="LiveId" clId="{64C01794-BE5A-4380-88CD-F3C72106176D}" dt="2019-05-26T05:45:46.535" v="1216" actId="26606"/>
          <ac:spMkLst>
            <pc:docMk/>
            <pc:sldMk cId="1713200878" sldId="293"/>
            <ac:spMk id="11" creationId="{1295DAF8-54BC-4834-A4B1-7DD2F7AFE5A3}"/>
          </ac:spMkLst>
        </pc:spChg>
        <pc:spChg chg="add del">
          <ac:chgData name="WEIYANG LI" userId="480b9ade2f918867" providerId="LiveId" clId="{64C01794-BE5A-4380-88CD-F3C72106176D}" dt="2019-05-26T05:47:17.709" v="1229" actId="26606"/>
          <ac:spMkLst>
            <pc:docMk/>
            <pc:sldMk cId="1713200878" sldId="293"/>
            <ac:spMk id="13" creationId="{66B332A4-D438-4773-A77F-5ED49A448D9D}"/>
          </ac:spMkLst>
        </pc:spChg>
        <pc:spChg chg="add del">
          <ac:chgData name="WEIYANG LI" userId="480b9ade2f918867" providerId="LiveId" clId="{64C01794-BE5A-4380-88CD-F3C72106176D}" dt="2019-05-26T05:47:17.709" v="1229" actId="26606"/>
          <ac:spMkLst>
            <pc:docMk/>
            <pc:sldMk cId="1713200878" sldId="293"/>
            <ac:spMk id="14" creationId="{DF9AD32D-FF05-44F4-BD4D-9CEE89B71EB9}"/>
          </ac:spMkLst>
        </pc:spChg>
        <pc:spChg chg="add">
          <ac:chgData name="WEIYANG LI" userId="480b9ade2f918867" providerId="LiveId" clId="{64C01794-BE5A-4380-88CD-F3C72106176D}" dt="2019-05-26T05:47:17.709" v="1229" actId="26606"/>
          <ac:spMkLst>
            <pc:docMk/>
            <pc:sldMk cId="1713200878" sldId="293"/>
            <ac:spMk id="19" creationId="{BC3E1C3D-633C-4756-B09B-9AD080714C9F}"/>
          </ac:spMkLst>
        </pc:spChg>
        <pc:spChg chg="add">
          <ac:chgData name="WEIYANG LI" userId="480b9ade2f918867" providerId="LiveId" clId="{64C01794-BE5A-4380-88CD-F3C72106176D}" dt="2019-05-26T05:47:17.709" v="1229" actId="26606"/>
          <ac:spMkLst>
            <pc:docMk/>
            <pc:sldMk cId="1713200878" sldId="293"/>
            <ac:spMk id="21" creationId="{1295DAF8-54BC-4834-A4B1-7DD2F7AFE5A3}"/>
          </ac:spMkLst>
        </pc:spChg>
      </pc:sldChg>
      <pc:sldChg chg="add del">
        <pc:chgData name="WEIYANG LI" userId="480b9ade2f918867" providerId="LiveId" clId="{64C01794-BE5A-4380-88CD-F3C72106176D}" dt="2019-05-26T05:42:39.006" v="1200"/>
        <pc:sldMkLst>
          <pc:docMk/>
          <pc:sldMk cId="1922532396" sldId="293"/>
        </pc:sldMkLst>
      </pc:sldChg>
      <pc:sldChg chg="addSp delSp modSp add mod setBg">
        <pc:chgData name="WEIYANG LI" userId="480b9ade2f918867" providerId="LiveId" clId="{64C01794-BE5A-4380-88CD-F3C72106176D}" dt="2019-05-26T05:50:09.904" v="1430" actId="26606"/>
        <pc:sldMkLst>
          <pc:docMk/>
          <pc:sldMk cId="2511472233" sldId="294"/>
        </pc:sldMkLst>
        <pc:spChg chg="del">
          <ac:chgData name="WEIYANG LI" userId="480b9ade2f918867" providerId="LiveId" clId="{64C01794-BE5A-4380-88CD-F3C72106176D}" dt="2019-05-26T05:47:48.127" v="1233"/>
          <ac:spMkLst>
            <pc:docMk/>
            <pc:sldMk cId="2511472233" sldId="294"/>
            <ac:spMk id="2" creationId="{CDD6FDF2-3537-4D6A-9CF4-C7A2D0AD30D9}"/>
          </ac:spMkLst>
        </pc:spChg>
        <pc:spChg chg="add del mod">
          <ac:chgData name="WEIYANG LI" userId="480b9ade2f918867" providerId="LiveId" clId="{64C01794-BE5A-4380-88CD-F3C72106176D}" dt="2019-05-26T05:48:56.899" v="1234"/>
          <ac:spMkLst>
            <pc:docMk/>
            <pc:sldMk cId="2511472233" sldId="294"/>
            <ac:spMk id="3" creationId="{CAB5F1FC-D77E-40C9-B0DB-FB9C19B8B3AF}"/>
          </ac:spMkLst>
        </pc:spChg>
        <pc:spChg chg="add mod">
          <ac:chgData name="WEIYANG LI" userId="480b9ade2f918867" providerId="LiveId" clId="{64C01794-BE5A-4380-88CD-F3C72106176D}" dt="2019-05-26T05:50:09.904" v="1430" actId="26606"/>
          <ac:spMkLst>
            <pc:docMk/>
            <pc:sldMk cId="2511472233" sldId="294"/>
            <ac:spMk id="4" creationId="{5308A217-56C1-4829-B58C-641CA9702D1C}"/>
          </ac:spMkLst>
        </pc:spChg>
        <pc:spChg chg="add del mod">
          <ac:chgData name="WEIYANG LI" userId="480b9ade2f918867" providerId="LiveId" clId="{64C01794-BE5A-4380-88CD-F3C72106176D}" dt="2019-05-26T05:50:09.904" v="1430" actId="26606"/>
          <ac:spMkLst>
            <pc:docMk/>
            <pc:sldMk cId="2511472233" sldId="294"/>
            <ac:spMk id="5" creationId="{F8EF0F5A-7E37-4195-83FD-D839457951D0}"/>
          </ac:spMkLst>
        </pc:spChg>
        <pc:spChg chg="add">
          <ac:chgData name="WEIYANG LI" userId="480b9ade2f918867" providerId="LiveId" clId="{64C01794-BE5A-4380-88CD-F3C72106176D}" dt="2019-05-26T05:50:09.904" v="1430" actId="26606"/>
          <ac:spMkLst>
            <pc:docMk/>
            <pc:sldMk cId="2511472233" sldId="294"/>
            <ac:spMk id="12" creationId="{42285737-90EE-47DC-AC80-8AE156B11969}"/>
          </ac:spMkLst>
        </pc:spChg>
        <pc:grpChg chg="add">
          <ac:chgData name="WEIYANG LI" userId="480b9ade2f918867" providerId="LiveId" clId="{64C01794-BE5A-4380-88CD-F3C72106176D}" dt="2019-05-26T05:50:09.904" v="1430" actId="26606"/>
          <ac:grpSpMkLst>
            <pc:docMk/>
            <pc:sldMk cId="2511472233" sldId="294"/>
            <ac:grpSpMk id="14" creationId="{B57BDC17-F1B3-455F-BBF1-680AA1F25C06}"/>
          </ac:grpSpMkLst>
        </pc:grpChg>
        <pc:graphicFrameChg chg="add">
          <ac:chgData name="WEIYANG LI" userId="480b9ade2f918867" providerId="LiveId" clId="{64C01794-BE5A-4380-88CD-F3C72106176D}" dt="2019-05-26T05:50:09.904" v="1430" actId="26606"/>
          <ac:graphicFrameMkLst>
            <pc:docMk/>
            <pc:sldMk cId="2511472233" sldId="294"/>
            <ac:graphicFrameMk id="7" creationId="{A6B240F9-255B-4E82-8271-6F657E6FFC46}"/>
          </ac:graphicFrameMkLst>
        </pc:graphicFrameChg>
      </pc:sldChg>
      <pc:sldChg chg="addSp delSp modSp add mod setBg setClrOvrMap">
        <pc:chgData name="WEIYANG LI" userId="480b9ade2f918867" providerId="LiveId" clId="{64C01794-BE5A-4380-88CD-F3C72106176D}" dt="2019-05-26T06:08:21.681" v="1608" actId="26606"/>
        <pc:sldMkLst>
          <pc:docMk/>
          <pc:sldMk cId="1546403428" sldId="295"/>
        </pc:sldMkLst>
        <pc:spChg chg="del">
          <ac:chgData name="WEIYANG LI" userId="480b9ade2f918867" providerId="LiveId" clId="{64C01794-BE5A-4380-88CD-F3C72106176D}" dt="2019-05-26T05:52:56.163" v="1477"/>
          <ac:spMkLst>
            <pc:docMk/>
            <pc:sldMk cId="1546403428" sldId="295"/>
            <ac:spMk id="2" creationId="{7D9D8417-4AC1-4EE3-AD7C-265BE9EC5A79}"/>
          </ac:spMkLst>
        </pc:spChg>
        <pc:spChg chg="del">
          <ac:chgData name="WEIYANG LI" userId="480b9ade2f918867" providerId="LiveId" clId="{64C01794-BE5A-4380-88CD-F3C72106176D}" dt="2019-05-26T05:52:56.163" v="1477"/>
          <ac:spMkLst>
            <pc:docMk/>
            <pc:sldMk cId="1546403428" sldId="295"/>
            <ac:spMk id="3" creationId="{68368202-8A11-4100-896B-1CDD0C9F3BA3}"/>
          </ac:spMkLst>
        </pc:spChg>
        <pc:spChg chg="add mod">
          <ac:chgData name="WEIYANG LI" userId="480b9ade2f918867" providerId="LiveId" clId="{64C01794-BE5A-4380-88CD-F3C72106176D}" dt="2019-05-26T06:08:18.636" v="1607"/>
          <ac:spMkLst>
            <pc:docMk/>
            <pc:sldMk cId="1546403428" sldId="295"/>
            <ac:spMk id="4" creationId="{92AD1CBA-5853-41FD-B878-4148A31500DF}"/>
          </ac:spMkLst>
        </pc:spChg>
        <pc:spChg chg="add del">
          <ac:chgData name="WEIYANG LI" userId="480b9ade2f918867" providerId="LiveId" clId="{64C01794-BE5A-4380-88CD-F3C72106176D}" dt="2019-05-26T06:08:21.681" v="1608" actId="26606"/>
          <ac:spMkLst>
            <pc:docMk/>
            <pc:sldMk cId="1546403428" sldId="295"/>
            <ac:spMk id="9" creationId="{2A8AA5BC-4F7A-4226-8F99-6D824B226A97}"/>
          </ac:spMkLst>
        </pc:spChg>
        <pc:spChg chg="add del">
          <ac:chgData name="WEIYANG LI" userId="480b9ade2f918867" providerId="LiveId" clId="{64C01794-BE5A-4380-88CD-F3C72106176D}" dt="2019-05-26T06:08:21.681" v="1608" actId="26606"/>
          <ac:spMkLst>
            <pc:docMk/>
            <pc:sldMk cId="1546403428" sldId="295"/>
            <ac:spMk id="11" creationId="{3E5445C6-DD42-4979-86FF-03730E8C6DB0}"/>
          </ac:spMkLst>
        </pc:spChg>
        <pc:spChg chg="add">
          <ac:chgData name="WEIYANG LI" userId="480b9ade2f918867" providerId="LiveId" clId="{64C01794-BE5A-4380-88CD-F3C72106176D}" dt="2019-05-26T06:08:21.681" v="1608" actId="26606"/>
          <ac:spMkLst>
            <pc:docMk/>
            <pc:sldMk cId="1546403428" sldId="295"/>
            <ac:spMk id="18" creationId="{2A8AA5BC-4F7A-4226-8F99-6D824B226A97}"/>
          </ac:spMkLst>
        </pc:spChg>
        <pc:spChg chg="add">
          <ac:chgData name="WEIYANG LI" userId="480b9ade2f918867" providerId="LiveId" clId="{64C01794-BE5A-4380-88CD-F3C72106176D}" dt="2019-05-26T06:08:21.681" v="1608" actId="26606"/>
          <ac:spMkLst>
            <pc:docMk/>
            <pc:sldMk cId="1546403428" sldId="295"/>
            <ac:spMk id="20" creationId="{3E5445C6-DD42-4979-86FF-03730E8C6DB0}"/>
          </ac:spMkLst>
        </pc:spChg>
        <pc:cxnChg chg="add del">
          <ac:chgData name="WEIYANG LI" userId="480b9ade2f918867" providerId="LiveId" clId="{64C01794-BE5A-4380-88CD-F3C72106176D}" dt="2019-05-26T06:08:21.681" v="1608" actId="26606"/>
          <ac:cxnSpMkLst>
            <pc:docMk/>
            <pc:sldMk cId="1546403428" sldId="295"/>
            <ac:cxnSpMk id="13" creationId="{45000665-DFC7-417E-8FD7-516A0F15C975}"/>
          </ac:cxnSpMkLst>
        </pc:cxnChg>
        <pc:cxnChg chg="add">
          <ac:chgData name="WEIYANG LI" userId="480b9ade2f918867" providerId="LiveId" clId="{64C01794-BE5A-4380-88CD-F3C72106176D}" dt="2019-05-26T06:08:21.681" v="1608" actId="26606"/>
          <ac:cxnSpMkLst>
            <pc:docMk/>
            <pc:sldMk cId="1546403428" sldId="295"/>
            <ac:cxnSpMk id="22" creationId="{45000665-DFC7-417E-8FD7-516A0F15C975}"/>
          </ac:cxnSpMkLst>
        </pc:cxnChg>
      </pc:sldChg>
      <pc:sldChg chg="addSp delSp modSp add mod setBg">
        <pc:chgData name="WEIYANG LI" userId="480b9ade2f918867" providerId="LiveId" clId="{64C01794-BE5A-4380-88CD-F3C72106176D}" dt="2019-05-26T05:53:37.563" v="1523" actId="26606"/>
        <pc:sldMkLst>
          <pc:docMk/>
          <pc:sldMk cId="982484734" sldId="296"/>
        </pc:sldMkLst>
        <pc:spChg chg="del">
          <ac:chgData name="WEIYANG LI" userId="480b9ade2f918867" providerId="LiveId" clId="{64C01794-BE5A-4380-88CD-F3C72106176D}" dt="2019-05-26T05:53:33.170" v="1517"/>
          <ac:spMkLst>
            <pc:docMk/>
            <pc:sldMk cId="982484734" sldId="296"/>
            <ac:spMk id="2" creationId="{0C2EFF55-E6E4-4F24-8304-B41001E8DF0A}"/>
          </ac:spMkLst>
        </pc:spChg>
        <pc:spChg chg="add del">
          <ac:chgData name="WEIYANG LI" userId="480b9ade2f918867" providerId="LiveId" clId="{64C01794-BE5A-4380-88CD-F3C72106176D}" dt="2019-05-26T05:53:36.510" v="1520" actId="26606"/>
          <ac:spMkLst>
            <pc:docMk/>
            <pc:sldMk cId="982484734" sldId="296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5:53:36.510" v="1520" actId="26606"/>
          <ac:spMkLst>
            <pc:docMk/>
            <pc:sldMk cId="982484734" sldId="296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5:53:37.553" v="1522" actId="26606"/>
          <ac:spMkLst>
            <pc:docMk/>
            <pc:sldMk cId="982484734" sldId="296"/>
            <ac:spMk id="15364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5:53:37.553" v="1522" actId="26606"/>
          <ac:spMkLst>
            <pc:docMk/>
            <pc:sldMk cId="982484734" sldId="296"/>
            <ac:spMk id="15365" creationId="{DB103EB1-B135-4526-B883-33228FC27FF1}"/>
          </ac:spMkLst>
        </pc:spChg>
        <pc:spChg chg="add">
          <ac:chgData name="WEIYANG LI" userId="480b9ade2f918867" providerId="LiveId" clId="{64C01794-BE5A-4380-88CD-F3C72106176D}" dt="2019-05-26T05:53:37.563" v="1523" actId="26606"/>
          <ac:spMkLst>
            <pc:docMk/>
            <pc:sldMk cId="982484734" sldId="296"/>
            <ac:spMk id="15367" creationId="{32BC26D8-82FB-445E-AA49-62A77D7C1EE0}"/>
          </ac:spMkLst>
        </pc:spChg>
        <pc:spChg chg="add">
          <ac:chgData name="WEIYANG LI" userId="480b9ade2f918867" providerId="LiveId" clId="{64C01794-BE5A-4380-88CD-F3C72106176D}" dt="2019-05-26T05:53:37.563" v="1523" actId="26606"/>
          <ac:spMkLst>
            <pc:docMk/>
            <pc:sldMk cId="982484734" sldId="296"/>
            <ac:spMk id="15368" creationId="{CB44330D-EA18-4254-AA95-EB49948539B8}"/>
          </ac:spMkLst>
        </pc:spChg>
        <pc:picChg chg="add mod">
          <ac:chgData name="WEIYANG LI" userId="480b9ade2f918867" providerId="LiveId" clId="{64C01794-BE5A-4380-88CD-F3C72106176D}" dt="2019-05-26T05:53:37.563" v="1523" actId="26606"/>
          <ac:picMkLst>
            <pc:docMk/>
            <pc:sldMk cId="982484734" sldId="296"/>
            <ac:picMk id="15362" creationId="{4F9E9B08-9B04-48D8-845A-E0CC55622D49}"/>
          </ac:picMkLst>
        </pc:picChg>
      </pc:sldChg>
      <pc:sldChg chg="addSp modSp add mod setBg">
        <pc:chgData name="WEIYANG LI" userId="480b9ade2f918867" providerId="LiveId" clId="{64C01794-BE5A-4380-88CD-F3C72106176D}" dt="2019-05-26T05:57:27.035" v="1528" actId="26606"/>
        <pc:sldMkLst>
          <pc:docMk/>
          <pc:sldMk cId="2971701208" sldId="297"/>
        </pc:sldMkLst>
        <pc:spChg chg="add mod">
          <ac:chgData name="WEIYANG LI" userId="480b9ade2f918867" providerId="LiveId" clId="{64C01794-BE5A-4380-88CD-F3C72106176D}" dt="2019-05-26T05:57:27.035" v="1528" actId="26606"/>
          <ac:spMkLst>
            <pc:docMk/>
            <pc:sldMk cId="2971701208" sldId="297"/>
            <ac:spMk id="2" creationId="{36BAC2B0-3A3C-454F-80D0-776964DA4DCB}"/>
          </ac:spMkLst>
        </pc:spChg>
        <pc:spChg chg="add">
          <ac:chgData name="WEIYANG LI" userId="480b9ade2f918867" providerId="LiveId" clId="{64C01794-BE5A-4380-88CD-F3C72106176D}" dt="2019-05-26T05:57:27.035" v="1528" actId="26606"/>
          <ac:spMkLst>
            <pc:docMk/>
            <pc:sldMk cId="2971701208" sldId="297"/>
            <ac:spMk id="7" creationId="{BC3E1C3D-633C-4756-B09B-9AD080714C9F}"/>
          </ac:spMkLst>
        </pc:spChg>
        <pc:spChg chg="add">
          <ac:chgData name="WEIYANG LI" userId="480b9ade2f918867" providerId="LiveId" clId="{64C01794-BE5A-4380-88CD-F3C72106176D}" dt="2019-05-26T05:57:27.035" v="1528" actId="26606"/>
          <ac:spMkLst>
            <pc:docMk/>
            <pc:sldMk cId="2971701208" sldId="297"/>
            <ac:spMk id="9" creationId="{1295DAF8-54BC-4834-A4B1-7DD2F7AFE5A3}"/>
          </ac:spMkLst>
        </pc:spChg>
      </pc:sldChg>
      <pc:sldChg chg="addSp delSp modSp add mod setBg">
        <pc:chgData name="WEIYANG LI" userId="480b9ade2f918867" providerId="LiveId" clId="{64C01794-BE5A-4380-88CD-F3C72106176D}" dt="2019-05-26T06:00:51.905" v="1542" actId="26606"/>
        <pc:sldMkLst>
          <pc:docMk/>
          <pc:sldMk cId="1787774747" sldId="298"/>
        </pc:sldMkLst>
        <pc:spChg chg="del">
          <ac:chgData name="WEIYANG LI" userId="480b9ade2f918867" providerId="LiveId" clId="{64C01794-BE5A-4380-88CD-F3C72106176D}" dt="2019-05-26T06:00:02.939" v="1530"/>
          <ac:spMkLst>
            <pc:docMk/>
            <pc:sldMk cId="1787774747" sldId="298"/>
            <ac:spMk id="2" creationId="{916D600F-3996-4C45-9FC9-6637F0616A31}"/>
          </ac:spMkLst>
        </pc:spChg>
        <pc:spChg chg="add del">
          <ac:chgData name="WEIYANG LI" userId="480b9ade2f918867" providerId="LiveId" clId="{64C01794-BE5A-4380-88CD-F3C72106176D}" dt="2019-05-26T06:00:08.404" v="1533" actId="26606"/>
          <ac:spMkLst>
            <pc:docMk/>
            <pc:sldMk cId="1787774747" sldId="298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00:08.404" v="1533" actId="26606"/>
          <ac:spMkLst>
            <pc:docMk/>
            <pc:sldMk cId="1787774747" sldId="298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00:51.290" v="1539" actId="26606"/>
          <ac:spMkLst>
            <pc:docMk/>
            <pc:sldMk cId="1787774747" sldId="298"/>
            <ac:spMk id="74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00:51.290" v="1539" actId="26606"/>
          <ac:spMkLst>
            <pc:docMk/>
            <pc:sldMk cId="1787774747" sldId="298"/>
            <ac:spMk id="76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00:51.905" v="1542" actId="26606"/>
          <ac:spMkLst>
            <pc:docMk/>
            <pc:sldMk cId="1787774747" sldId="298"/>
            <ac:spMk id="16388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00:51.905" v="1542" actId="26606"/>
          <ac:spMkLst>
            <pc:docMk/>
            <pc:sldMk cId="1787774747" sldId="298"/>
            <ac:spMk id="16389" creationId="{DB103EB1-B135-4526-B883-33228FC27FF1}"/>
          </ac:spMkLst>
        </pc:spChg>
        <pc:spChg chg="add">
          <ac:chgData name="WEIYANG LI" userId="480b9ade2f918867" providerId="LiveId" clId="{64C01794-BE5A-4380-88CD-F3C72106176D}" dt="2019-05-26T06:00:51.905" v="1542" actId="26606"/>
          <ac:spMkLst>
            <pc:docMk/>
            <pc:sldMk cId="1787774747" sldId="298"/>
            <ac:spMk id="16391" creationId="{32BC26D8-82FB-445E-AA49-62A77D7C1EE0}"/>
          </ac:spMkLst>
        </pc:spChg>
        <pc:spChg chg="add">
          <ac:chgData name="WEIYANG LI" userId="480b9ade2f918867" providerId="LiveId" clId="{64C01794-BE5A-4380-88CD-F3C72106176D}" dt="2019-05-26T06:00:51.905" v="1542" actId="26606"/>
          <ac:spMkLst>
            <pc:docMk/>
            <pc:sldMk cId="1787774747" sldId="298"/>
            <ac:spMk id="16392" creationId="{CB44330D-EA18-4254-AA95-EB49948539B8}"/>
          </ac:spMkLst>
        </pc:spChg>
        <pc:picChg chg="add mod">
          <ac:chgData name="WEIYANG LI" userId="480b9ade2f918867" providerId="LiveId" clId="{64C01794-BE5A-4380-88CD-F3C72106176D}" dt="2019-05-26T06:00:51.905" v="1542" actId="26606"/>
          <ac:picMkLst>
            <pc:docMk/>
            <pc:sldMk cId="1787774747" sldId="298"/>
            <ac:picMk id="16386" creationId="{21B531FF-7937-407D-BEDD-34754A1BA65C}"/>
          </ac:picMkLst>
        </pc:picChg>
      </pc:sldChg>
      <pc:sldChg chg="addSp modSp add mod setBg">
        <pc:chgData name="WEIYANG LI" userId="480b9ade2f918867" providerId="LiveId" clId="{64C01794-BE5A-4380-88CD-F3C72106176D}" dt="2019-05-26T06:29:58.379" v="1702" actId="26606"/>
        <pc:sldMkLst>
          <pc:docMk/>
          <pc:sldMk cId="1717459726" sldId="299"/>
        </pc:sldMkLst>
        <pc:spChg chg="add">
          <ac:chgData name="WEIYANG LI" userId="480b9ade2f918867" providerId="LiveId" clId="{64C01794-BE5A-4380-88CD-F3C72106176D}" dt="2019-05-26T06:29:58.379" v="1702" actId="26606"/>
          <ac:spMkLst>
            <pc:docMk/>
            <pc:sldMk cId="1717459726" sldId="299"/>
            <ac:spMk id="71" creationId="{53BB5D57-6178-4F62-B472-0312F6D95A85}"/>
          </ac:spMkLst>
        </pc:spChg>
        <pc:spChg chg="add">
          <ac:chgData name="WEIYANG LI" userId="480b9ade2f918867" providerId="LiveId" clId="{64C01794-BE5A-4380-88CD-F3C72106176D}" dt="2019-05-26T06:29:58.379" v="1702" actId="26606"/>
          <ac:spMkLst>
            <pc:docMk/>
            <pc:sldMk cId="1717459726" sldId="299"/>
            <ac:spMk id="73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6:29:58.379" v="1702" actId="26606"/>
          <ac:picMkLst>
            <pc:docMk/>
            <pc:sldMk cId="1717459726" sldId="299"/>
            <ac:picMk id="17410" creationId="{22ACFAA8-8200-458D-AE46-199B0E060BA2}"/>
          </ac:picMkLst>
        </pc:picChg>
      </pc:sldChg>
      <pc:sldChg chg="addSp delSp modSp add mod ord setBg">
        <pc:chgData name="WEIYANG LI" userId="480b9ade2f918867" providerId="LiveId" clId="{64C01794-BE5A-4380-88CD-F3C72106176D}" dt="2019-05-26T06:18:38.485" v="1636"/>
        <pc:sldMkLst>
          <pc:docMk/>
          <pc:sldMk cId="344467988" sldId="300"/>
        </pc:sldMkLst>
        <pc:spChg chg="add del">
          <ac:chgData name="WEIYANG LI" userId="480b9ade2f918867" providerId="LiveId" clId="{64C01794-BE5A-4380-88CD-F3C72106176D}" dt="2019-05-26T06:14:37.049" v="1611" actId="26606"/>
          <ac:spMkLst>
            <pc:docMk/>
            <pc:sldMk cId="344467988" sldId="300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14:37.049" v="1611" actId="26606"/>
          <ac:spMkLst>
            <pc:docMk/>
            <pc:sldMk cId="344467988" sldId="300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14:38.351" v="1615" actId="26606"/>
          <ac:spMkLst>
            <pc:docMk/>
            <pc:sldMk cId="344467988" sldId="300"/>
            <ac:spMk id="19460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14:38.351" v="1615" actId="26606"/>
          <ac:spMkLst>
            <pc:docMk/>
            <pc:sldMk cId="344467988" sldId="300"/>
            <ac:spMk id="19461" creationId="{DB103EB1-B135-4526-B883-33228FC27FF1}"/>
          </ac:spMkLst>
        </pc:spChg>
        <pc:spChg chg="add">
          <ac:chgData name="WEIYANG LI" userId="480b9ade2f918867" providerId="LiveId" clId="{64C01794-BE5A-4380-88CD-F3C72106176D}" dt="2019-05-26T06:14:39.843" v="1618" actId="26606"/>
          <ac:spMkLst>
            <pc:docMk/>
            <pc:sldMk cId="344467988" sldId="300"/>
            <ac:spMk id="19462" creationId="{32BC26D8-82FB-445E-AA49-62A77D7C1EE0}"/>
          </ac:spMkLst>
        </pc:spChg>
        <pc:spChg chg="add">
          <ac:chgData name="WEIYANG LI" userId="480b9ade2f918867" providerId="LiveId" clId="{64C01794-BE5A-4380-88CD-F3C72106176D}" dt="2019-05-26T06:14:39.843" v="1618" actId="26606"/>
          <ac:spMkLst>
            <pc:docMk/>
            <pc:sldMk cId="344467988" sldId="300"/>
            <ac:spMk id="19463" creationId="{CB44330D-EA18-4254-AA95-EB49948539B8}"/>
          </ac:spMkLst>
        </pc:spChg>
        <pc:picChg chg="add mod">
          <ac:chgData name="WEIYANG LI" userId="480b9ade2f918867" providerId="LiveId" clId="{64C01794-BE5A-4380-88CD-F3C72106176D}" dt="2019-05-26T06:14:39.843" v="1618" actId="26606"/>
          <ac:picMkLst>
            <pc:docMk/>
            <pc:sldMk cId="344467988" sldId="300"/>
            <ac:picMk id="19458" creationId="{0E5CD0B5-33E4-4F34-9CB6-A899A8B1755E}"/>
          </ac:picMkLst>
        </pc:picChg>
      </pc:sldChg>
      <pc:sldChg chg="addSp delSp modSp add mod setBg">
        <pc:chgData name="WEIYANG LI" userId="480b9ade2f918867" providerId="LiveId" clId="{64C01794-BE5A-4380-88CD-F3C72106176D}" dt="2019-05-26T06:07:55.892" v="1571" actId="26606"/>
        <pc:sldMkLst>
          <pc:docMk/>
          <pc:sldMk cId="82562177" sldId="301"/>
        </pc:sldMkLst>
        <pc:spChg chg="del">
          <ac:chgData name="WEIYANG LI" userId="480b9ade2f918867" providerId="LiveId" clId="{64C01794-BE5A-4380-88CD-F3C72106176D}" dt="2019-05-26T06:06:50.154" v="1547"/>
          <ac:spMkLst>
            <pc:docMk/>
            <pc:sldMk cId="82562177" sldId="301"/>
            <ac:spMk id="2" creationId="{3C3AA409-8C4B-4334-BF9A-0C637477BEEA}"/>
          </ac:spMkLst>
        </pc:spChg>
        <pc:spChg chg="del">
          <ac:chgData name="WEIYANG LI" userId="480b9ade2f918867" providerId="LiveId" clId="{64C01794-BE5A-4380-88CD-F3C72106176D}" dt="2019-05-26T06:06:50.154" v="1547"/>
          <ac:spMkLst>
            <pc:docMk/>
            <pc:sldMk cId="82562177" sldId="301"/>
            <ac:spMk id="3" creationId="{29D59402-2031-4159-AC01-B8CEDF896EC0}"/>
          </ac:spMkLst>
        </pc:spChg>
        <pc:spChg chg="add del">
          <ac:chgData name="WEIYANG LI" userId="480b9ade2f918867" providerId="LiveId" clId="{64C01794-BE5A-4380-88CD-F3C72106176D}" dt="2019-05-26T06:07:01.615" v="1551" actId="26606"/>
          <ac:spMkLst>
            <pc:docMk/>
            <pc:sldMk cId="82562177" sldId="301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07:01.615" v="1551" actId="26606"/>
          <ac:spMkLst>
            <pc:docMk/>
            <pc:sldMk cId="82562177" sldId="301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07:55.885" v="1570" actId="26606"/>
          <ac:spMkLst>
            <pc:docMk/>
            <pc:sldMk cId="82562177" sldId="301"/>
            <ac:spMk id="79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07:55.885" v="1570" actId="26606"/>
          <ac:spMkLst>
            <pc:docMk/>
            <pc:sldMk cId="82562177" sldId="301"/>
            <ac:spMk id="81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6:07:02.503" v="1555" actId="26606"/>
          <ac:spMkLst>
            <pc:docMk/>
            <pc:sldMk cId="82562177" sldId="301"/>
            <ac:spMk id="18436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07:02.503" v="1555" actId="26606"/>
          <ac:spMkLst>
            <pc:docMk/>
            <pc:sldMk cId="82562177" sldId="301"/>
            <ac:spMk id="18437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6:07:12.388" v="1565" actId="26606"/>
          <ac:spMkLst>
            <pc:docMk/>
            <pc:sldMk cId="82562177" sldId="301"/>
            <ac:spMk id="18438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07:12.388" v="1565" actId="26606"/>
          <ac:spMkLst>
            <pc:docMk/>
            <pc:sldMk cId="82562177" sldId="301"/>
            <ac:spMk id="18440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6:07:07.271" v="1559" actId="26606"/>
          <ac:spMkLst>
            <pc:docMk/>
            <pc:sldMk cId="82562177" sldId="301"/>
            <ac:spMk id="18441" creationId="{6FF0F0B8-5B06-4174-9742-1FD7ABE712A7}"/>
          </ac:spMkLst>
        </pc:spChg>
        <pc:spChg chg="add">
          <ac:chgData name="WEIYANG LI" userId="480b9ade2f918867" providerId="LiveId" clId="{64C01794-BE5A-4380-88CD-F3C72106176D}" dt="2019-05-26T06:07:55.892" v="1571" actId="26606"/>
          <ac:spMkLst>
            <pc:docMk/>
            <pc:sldMk cId="82562177" sldId="301"/>
            <ac:spMk id="18444" creationId="{32BC26D8-82FB-445E-AA49-62A77D7C1EE0}"/>
          </ac:spMkLst>
        </pc:spChg>
        <pc:spChg chg="add">
          <ac:chgData name="WEIYANG LI" userId="480b9ade2f918867" providerId="LiveId" clId="{64C01794-BE5A-4380-88CD-F3C72106176D}" dt="2019-05-26T06:07:55.892" v="1571" actId="26606"/>
          <ac:spMkLst>
            <pc:docMk/>
            <pc:sldMk cId="82562177" sldId="301"/>
            <ac:spMk id="18445" creationId="{CB44330D-EA18-4254-AA95-EB49948539B8}"/>
          </ac:spMkLst>
        </pc:spChg>
        <pc:picChg chg="add mod">
          <ac:chgData name="WEIYANG LI" userId="480b9ade2f918867" providerId="LiveId" clId="{64C01794-BE5A-4380-88CD-F3C72106176D}" dt="2019-05-26T06:07:55.892" v="1571" actId="26606"/>
          <ac:picMkLst>
            <pc:docMk/>
            <pc:sldMk cId="82562177" sldId="301"/>
            <ac:picMk id="4" creationId="{2BBD4EF0-39FD-48E9-97A5-DF786ABF8A01}"/>
          </ac:picMkLst>
        </pc:picChg>
        <pc:picChg chg="add del mod">
          <ac:chgData name="WEIYANG LI" userId="480b9ade2f918867" providerId="LiveId" clId="{64C01794-BE5A-4380-88CD-F3C72106176D}" dt="2019-05-26T06:07:52.052" v="1567" actId="478"/>
          <ac:picMkLst>
            <pc:docMk/>
            <pc:sldMk cId="82562177" sldId="301"/>
            <ac:picMk id="18434" creationId="{5D66457E-46A6-495C-A4A2-E8EEA8F79A33}"/>
          </ac:picMkLst>
        </pc:picChg>
        <pc:picChg chg="add del">
          <ac:chgData name="WEIYANG LI" userId="480b9ade2f918867" providerId="LiveId" clId="{64C01794-BE5A-4380-88CD-F3C72106176D}" dt="2019-05-26T06:07:06.307" v="1557" actId="26606"/>
          <ac:picMkLst>
            <pc:docMk/>
            <pc:sldMk cId="82562177" sldId="301"/>
            <ac:picMk id="18439" creationId="{CB607B98-7700-4DC9-8BE8-A876255F9C52}"/>
          </ac:picMkLst>
        </pc:picChg>
        <pc:picChg chg="add del">
          <ac:chgData name="WEIYANG LI" userId="480b9ade2f918867" providerId="LiveId" clId="{64C01794-BE5A-4380-88CD-F3C72106176D}" dt="2019-05-26T06:07:55.892" v="1571" actId="26606"/>
          <ac:picMkLst>
            <pc:docMk/>
            <pc:sldMk cId="82562177" sldId="301"/>
            <ac:picMk id="18442" creationId="{CB607B98-7700-4DC9-8BE8-A876255F9C52}"/>
          </ac:picMkLst>
        </pc:picChg>
        <pc:picChg chg="add del">
          <ac:chgData name="WEIYANG LI" userId="480b9ade2f918867" providerId="LiveId" clId="{64C01794-BE5A-4380-88CD-F3C72106176D}" dt="2019-05-26T06:07:08.114" v="1561" actId="26606"/>
          <ac:picMkLst>
            <pc:docMk/>
            <pc:sldMk cId="82562177" sldId="301"/>
            <ac:picMk id="18443" creationId="{CB607B98-7700-4DC9-8BE8-A876255F9C52}"/>
          </ac:picMkLst>
        </pc:picChg>
      </pc:sldChg>
      <pc:sldChg chg="addSp delSp modSp add mod setBg">
        <pc:chgData name="WEIYANG LI" userId="480b9ade2f918867" providerId="LiveId" clId="{64C01794-BE5A-4380-88CD-F3C72106176D}" dt="2019-05-26T06:17:45.401" v="1627" actId="26606"/>
        <pc:sldMkLst>
          <pc:docMk/>
          <pc:sldMk cId="744795400" sldId="302"/>
        </pc:sldMkLst>
        <pc:spChg chg="add del">
          <ac:chgData name="WEIYANG LI" userId="480b9ade2f918867" providerId="LiveId" clId="{64C01794-BE5A-4380-88CD-F3C72106176D}" dt="2019-05-26T06:17:44.690" v="1624" actId="26606"/>
          <ac:spMkLst>
            <pc:docMk/>
            <pc:sldMk cId="744795400" sldId="302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17:44.690" v="1624" actId="26606"/>
          <ac:spMkLst>
            <pc:docMk/>
            <pc:sldMk cId="744795400" sldId="302"/>
            <ac:spMk id="73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17:45.391" v="1626" actId="26606"/>
          <ac:spMkLst>
            <pc:docMk/>
            <pc:sldMk cId="744795400" sldId="302"/>
            <ac:spMk id="20484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17:45.391" v="1626" actId="26606"/>
          <ac:spMkLst>
            <pc:docMk/>
            <pc:sldMk cId="744795400" sldId="302"/>
            <ac:spMk id="20485" creationId="{DB103EB1-B135-4526-B883-33228FC27FF1}"/>
          </ac:spMkLst>
        </pc:spChg>
        <pc:spChg chg="add">
          <ac:chgData name="WEIYANG LI" userId="480b9ade2f918867" providerId="LiveId" clId="{64C01794-BE5A-4380-88CD-F3C72106176D}" dt="2019-05-26T06:17:45.401" v="1627" actId="26606"/>
          <ac:spMkLst>
            <pc:docMk/>
            <pc:sldMk cId="744795400" sldId="302"/>
            <ac:spMk id="20487" creationId="{32BC26D8-82FB-445E-AA49-62A77D7C1EE0}"/>
          </ac:spMkLst>
        </pc:spChg>
        <pc:spChg chg="add">
          <ac:chgData name="WEIYANG LI" userId="480b9ade2f918867" providerId="LiveId" clId="{64C01794-BE5A-4380-88CD-F3C72106176D}" dt="2019-05-26T06:17:45.401" v="1627" actId="26606"/>
          <ac:spMkLst>
            <pc:docMk/>
            <pc:sldMk cId="744795400" sldId="302"/>
            <ac:spMk id="20488" creationId="{CB44330D-EA18-4254-AA95-EB49948539B8}"/>
          </ac:spMkLst>
        </pc:spChg>
        <pc:picChg chg="add mod">
          <ac:chgData name="WEIYANG LI" userId="480b9ade2f918867" providerId="LiveId" clId="{64C01794-BE5A-4380-88CD-F3C72106176D}" dt="2019-05-26T06:17:45.401" v="1627" actId="26606"/>
          <ac:picMkLst>
            <pc:docMk/>
            <pc:sldMk cId="744795400" sldId="302"/>
            <ac:picMk id="20482" creationId="{1016C306-2AD2-42D5-B473-ADFE03AAD5E4}"/>
          </ac:picMkLst>
        </pc:picChg>
      </pc:sldChg>
      <pc:sldChg chg="addSp delSp modSp add mod ord setBg">
        <pc:chgData name="WEIYANG LI" userId="480b9ade2f918867" providerId="LiveId" clId="{64C01794-BE5A-4380-88CD-F3C72106176D}" dt="2019-05-26T06:23:44.137" v="1669"/>
        <pc:sldMkLst>
          <pc:docMk/>
          <pc:sldMk cId="2358045863" sldId="303"/>
        </pc:sldMkLst>
        <pc:spChg chg="add del">
          <ac:chgData name="WEIYANG LI" userId="480b9ade2f918867" providerId="LiveId" clId="{64C01794-BE5A-4380-88CD-F3C72106176D}" dt="2019-05-26T06:18:34.447" v="1634" actId="26606"/>
          <ac:spMkLst>
            <pc:docMk/>
            <pc:sldMk cId="2358045863" sldId="303"/>
            <ac:spMk id="73" creationId="{5F9CFCE6-877F-4858-B8BD-2C52CA8AFBC4}"/>
          </ac:spMkLst>
        </pc:spChg>
        <pc:spChg chg="add del">
          <ac:chgData name="WEIYANG LI" userId="480b9ade2f918867" providerId="LiveId" clId="{64C01794-BE5A-4380-88CD-F3C72106176D}" dt="2019-05-26T06:18:34.447" v="1634" actId="26606"/>
          <ac:spMkLst>
            <pc:docMk/>
            <pc:sldMk cId="2358045863" sldId="303"/>
            <ac:spMk id="75" creationId="{8213F8A0-12AE-4514-8372-0DD766EC28EE}"/>
          </ac:spMkLst>
        </pc:spChg>
        <pc:spChg chg="add del">
          <ac:chgData name="WEIYANG LI" userId="480b9ade2f918867" providerId="LiveId" clId="{64C01794-BE5A-4380-88CD-F3C72106176D}" dt="2019-05-26T06:18:34.447" v="1634" actId="26606"/>
          <ac:spMkLst>
            <pc:docMk/>
            <pc:sldMk cId="2358045863" sldId="303"/>
            <ac:spMk id="77" creationId="{9EFF17D4-9A8C-4CE5-B096-D8CCD4400437}"/>
          </ac:spMkLst>
        </pc:spChg>
        <pc:picChg chg="add mod">
          <ac:chgData name="WEIYANG LI" userId="480b9ade2f918867" providerId="LiveId" clId="{64C01794-BE5A-4380-88CD-F3C72106176D}" dt="2019-05-26T06:18:34.452" v="1635" actId="26606"/>
          <ac:picMkLst>
            <pc:docMk/>
            <pc:sldMk cId="2358045863" sldId="303"/>
            <ac:picMk id="21506" creationId="{8E294CDD-4208-43AE-A26E-531D5EEBD67C}"/>
          </ac:picMkLst>
        </pc:picChg>
        <pc:picChg chg="add mod">
          <ac:chgData name="WEIYANG LI" userId="480b9ade2f918867" providerId="LiveId" clId="{64C01794-BE5A-4380-88CD-F3C72106176D}" dt="2019-05-26T06:18:34.452" v="1635" actId="26606"/>
          <ac:picMkLst>
            <pc:docMk/>
            <pc:sldMk cId="2358045863" sldId="303"/>
            <ac:picMk id="21508" creationId="{BC9D50D5-4CB6-4C1D-B26A-424CA0373229}"/>
          </ac:picMkLst>
        </pc:picChg>
      </pc:sldChg>
      <pc:sldChg chg="addSp delSp modSp add mod ord setBg">
        <pc:chgData name="WEIYANG LI" userId="480b9ade2f918867" providerId="LiveId" clId="{64C01794-BE5A-4380-88CD-F3C72106176D}" dt="2019-05-26T06:30:09.545" v="1704" actId="26606"/>
        <pc:sldMkLst>
          <pc:docMk/>
          <pc:sldMk cId="787235034" sldId="304"/>
        </pc:sldMkLst>
        <pc:spChg chg="add del">
          <ac:chgData name="WEIYANG LI" userId="480b9ade2f918867" providerId="LiveId" clId="{64C01794-BE5A-4380-88CD-F3C72106176D}" dt="2019-05-26T06:30:09.545" v="1704" actId="26606"/>
          <ac:spMkLst>
            <pc:docMk/>
            <pc:sldMk cId="787235034" sldId="304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30:09.545" v="1704" actId="26606"/>
          <ac:spMkLst>
            <pc:docMk/>
            <pc:sldMk cId="787235034" sldId="304"/>
            <ac:spMk id="73" creationId="{CB44330D-EA18-4254-AA95-EB49948539B8}"/>
          </ac:spMkLst>
        </pc:spChg>
        <pc:spChg chg="add">
          <ac:chgData name="WEIYANG LI" userId="480b9ade2f918867" providerId="LiveId" clId="{64C01794-BE5A-4380-88CD-F3C72106176D}" dt="2019-05-26T06:30:09.545" v="1704" actId="26606"/>
          <ac:spMkLst>
            <pc:docMk/>
            <pc:sldMk cId="787235034" sldId="304"/>
            <ac:spMk id="135" creationId="{53BB5D57-6178-4F62-B472-0312F6D95A85}"/>
          </ac:spMkLst>
        </pc:spChg>
        <pc:spChg chg="add">
          <ac:chgData name="WEIYANG LI" userId="480b9ade2f918867" providerId="LiveId" clId="{64C01794-BE5A-4380-88CD-F3C72106176D}" dt="2019-05-26T06:30:09.545" v="1704" actId="26606"/>
          <ac:spMkLst>
            <pc:docMk/>
            <pc:sldMk cId="787235034" sldId="304"/>
            <ac:spMk id="137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6:30:09.545" v="1704" actId="26606"/>
          <ac:picMkLst>
            <pc:docMk/>
            <pc:sldMk cId="787235034" sldId="304"/>
            <ac:picMk id="22530" creationId="{E32E02AC-66CC-4A14-9C2E-2B35E7516BD7}"/>
          </ac:picMkLst>
        </pc:picChg>
      </pc:sldChg>
      <pc:sldChg chg="addSp modSp add del mod setBg setClrOvrMap">
        <pc:chgData name="WEIYANG LI" userId="480b9ade2f918867" providerId="LiveId" clId="{64C01794-BE5A-4380-88CD-F3C72106176D}" dt="2019-05-26T06:44:53.372" v="2094" actId="2696"/>
        <pc:sldMkLst>
          <pc:docMk/>
          <pc:sldMk cId="2615765824" sldId="305"/>
        </pc:sldMkLst>
        <pc:spChg chg="add mod">
          <ac:chgData name="WEIYANG LI" userId="480b9ade2f918867" providerId="LiveId" clId="{64C01794-BE5A-4380-88CD-F3C72106176D}" dt="2019-05-26T06:22:45.135" v="1662" actId="26606"/>
          <ac:spMkLst>
            <pc:docMk/>
            <pc:sldMk cId="2615765824" sldId="305"/>
            <ac:spMk id="2" creationId="{462A6CDC-5F80-4264-A622-AEDCB9A65046}"/>
          </ac:spMkLst>
        </pc:spChg>
        <pc:spChg chg="add">
          <ac:chgData name="WEIYANG LI" userId="480b9ade2f918867" providerId="LiveId" clId="{64C01794-BE5A-4380-88CD-F3C72106176D}" dt="2019-05-26T06:22:45.135" v="1662" actId="26606"/>
          <ac:spMkLst>
            <pc:docMk/>
            <pc:sldMk cId="2615765824" sldId="305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6:22:45.135" v="1662" actId="26606"/>
          <ac:spMkLst>
            <pc:docMk/>
            <pc:sldMk cId="2615765824" sldId="305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6:22:45.135" v="1662" actId="26606"/>
          <ac:cxnSpMkLst>
            <pc:docMk/>
            <pc:sldMk cId="2615765824" sldId="305"/>
            <ac:cxnSpMk id="11" creationId="{45000665-DFC7-417E-8FD7-516A0F15C975}"/>
          </ac:cxnSpMkLst>
        </pc:cxnChg>
      </pc:sldChg>
      <pc:sldChg chg="addSp modSp add mod setBg setClrOvrMap">
        <pc:chgData name="WEIYANG LI" userId="480b9ade2f918867" providerId="LiveId" clId="{64C01794-BE5A-4380-88CD-F3C72106176D}" dt="2019-05-26T06:31:02.408" v="1736" actId="26606"/>
        <pc:sldMkLst>
          <pc:docMk/>
          <pc:sldMk cId="3626140592" sldId="306"/>
        </pc:sldMkLst>
        <pc:spChg chg="add mod">
          <ac:chgData name="WEIYANG LI" userId="480b9ade2f918867" providerId="LiveId" clId="{64C01794-BE5A-4380-88CD-F3C72106176D}" dt="2019-05-26T06:31:02.408" v="1736" actId="26606"/>
          <ac:spMkLst>
            <pc:docMk/>
            <pc:sldMk cId="3626140592" sldId="306"/>
            <ac:spMk id="2" creationId="{AEF8468E-57C1-4843-82D5-03C6502FAA39}"/>
          </ac:spMkLst>
        </pc:spChg>
        <pc:spChg chg="add">
          <ac:chgData name="WEIYANG LI" userId="480b9ade2f918867" providerId="LiveId" clId="{64C01794-BE5A-4380-88CD-F3C72106176D}" dt="2019-05-26T06:31:02.408" v="1736" actId="26606"/>
          <ac:spMkLst>
            <pc:docMk/>
            <pc:sldMk cId="3626140592" sldId="306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6:31:02.408" v="1736" actId="26606"/>
          <ac:spMkLst>
            <pc:docMk/>
            <pc:sldMk cId="3626140592" sldId="306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6:31:02.408" v="1736" actId="26606"/>
          <ac:cxnSpMkLst>
            <pc:docMk/>
            <pc:sldMk cId="3626140592" sldId="306"/>
            <ac:cxnSpMk id="11" creationId="{45000665-DFC7-417E-8FD7-516A0F15C975}"/>
          </ac:cxnSpMkLst>
        </pc:cxnChg>
      </pc:sldChg>
      <pc:sldChg chg="addSp delSp modSp add mod setBg">
        <pc:chgData name="WEIYANG LI" userId="480b9ade2f918867" providerId="LiveId" clId="{64C01794-BE5A-4380-88CD-F3C72106176D}" dt="2019-05-26T06:30:04.312" v="1703" actId="26606"/>
        <pc:sldMkLst>
          <pc:docMk/>
          <pc:sldMk cId="3286069624" sldId="307"/>
        </pc:sldMkLst>
        <pc:spChg chg="del">
          <ac:chgData name="WEIYANG LI" userId="480b9ade2f918867" providerId="LiveId" clId="{64C01794-BE5A-4380-88CD-F3C72106176D}" dt="2019-05-26T06:26:24.045" v="1672"/>
          <ac:spMkLst>
            <pc:docMk/>
            <pc:sldMk cId="3286069624" sldId="307"/>
            <ac:spMk id="2" creationId="{3CDC4F5D-C15C-40C7-B047-8803DA1D1F56}"/>
          </ac:spMkLst>
        </pc:spChg>
        <pc:spChg chg="add del">
          <ac:chgData name="WEIYANG LI" userId="480b9ade2f918867" providerId="LiveId" clId="{64C01794-BE5A-4380-88CD-F3C72106176D}" dt="2019-05-26T06:26:29.013" v="1679" actId="26606"/>
          <ac:spMkLst>
            <pc:docMk/>
            <pc:sldMk cId="3286069624" sldId="307"/>
            <ac:spMk id="73" creationId="{CB44330D-EA18-4254-AA95-EB49948539B8}"/>
          </ac:spMkLst>
        </pc:spChg>
        <pc:spChg chg="add">
          <ac:chgData name="WEIYANG LI" userId="480b9ade2f918867" providerId="LiveId" clId="{64C01794-BE5A-4380-88CD-F3C72106176D}" dt="2019-05-26T06:30:04.312" v="1703" actId="26606"/>
          <ac:spMkLst>
            <pc:docMk/>
            <pc:sldMk cId="3286069624" sldId="307"/>
            <ac:spMk id="76" creationId="{32BC26D8-82FB-445E-AA49-62A77D7C1EE0}"/>
          </ac:spMkLst>
        </pc:spChg>
        <pc:spChg chg="add">
          <ac:chgData name="WEIYANG LI" userId="480b9ade2f918867" providerId="LiveId" clId="{64C01794-BE5A-4380-88CD-F3C72106176D}" dt="2019-05-26T06:30:04.312" v="1703" actId="26606"/>
          <ac:spMkLst>
            <pc:docMk/>
            <pc:sldMk cId="3286069624" sldId="307"/>
            <ac:spMk id="78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26:29.013" v="1679" actId="26606"/>
          <ac:spMkLst>
            <pc:docMk/>
            <pc:sldMk cId="3286069624" sldId="307"/>
            <ac:spMk id="23556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30:04.312" v="1703" actId="26606"/>
          <ac:spMkLst>
            <pc:docMk/>
            <pc:sldMk cId="3286069624" sldId="307"/>
            <ac:spMk id="23558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30:04.312" v="1703" actId="26606"/>
          <ac:spMkLst>
            <pc:docMk/>
            <pc:sldMk cId="3286069624" sldId="307"/>
            <ac:spMk id="23559" creationId="{DB103EB1-B135-4526-B883-33228FC27FF1}"/>
          </ac:spMkLst>
        </pc:spChg>
        <pc:picChg chg="add del">
          <ac:chgData name="WEIYANG LI" userId="480b9ade2f918867" providerId="LiveId" clId="{64C01794-BE5A-4380-88CD-F3C72106176D}" dt="2019-05-26T06:26:27.290" v="1677" actId="26606"/>
          <ac:picMkLst>
            <pc:docMk/>
            <pc:sldMk cId="3286069624" sldId="307"/>
            <ac:picMk id="71" creationId="{CB607B98-7700-4DC9-8BE8-A876255F9C52}"/>
          </ac:picMkLst>
        </pc:picChg>
        <pc:picChg chg="add mod">
          <ac:chgData name="WEIYANG LI" userId="480b9ade2f918867" providerId="LiveId" clId="{64C01794-BE5A-4380-88CD-F3C72106176D}" dt="2019-05-26T06:30:04.312" v="1703" actId="26606"/>
          <ac:picMkLst>
            <pc:docMk/>
            <pc:sldMk cId="3286069624" sldId="307"/>
            <ac:picMk id="23554" creationId="{8C2E0C16-01DE-49FD-AB95-96B7E81E4CC5}"/>
          </ac:picMkLst>
        </pc:picChg>
      </pc:sldChg>
      <pc:sldChg chg="addSp delSp modSp add mod ord setBg">
        <pc:chgData name="WEIYANG LI" userId="480b9ade2f918867" providerId="LiveId" clId="{64C01794-BE5A-4380-88CD-F3C72106176D}" dt="2019-05-26T06:29:53.660" v="1701" actId="26606"/>
        <pc:sldMkLst>
          <pc:docMk/>
          <pc:sldMk cId="1534027122" sldId="308"/>
        </pc:sldMkLst>
        <pc:spChg chg="add del">
          <ac:chgData name="WEIYANG LI" userId="480b9ade2f918867" providerId="LiveId" clId="{64C01794-BE5A-4380-88CD-F3C72106176D}" dt="2019-05-26T06:29:53.660" v="1701" actId="26606"/>
          <ac:spMkLst>
            <pc:docMk/>
            <pc:sldMk cId="1534027122" sldId="308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29:53.660" v="1701" actId="26606"/>
          <ac:spMkLst>
            <pc:docMk/>
            <pc:sldMk cId="1534027122" sldId="308"/>
            <ac:spMk id="73" creationId="{CB44330D-EA18-4254-AA95-EB49948539B8}"/>
          </ac:spMkLst>
        </pc:spChg>
        <pc:spChg chg="add">
          <ac:chgData name="WEIYANG LI" userId="480b9ade2f918867" providerId="LiveId" clId="{64C01794-BE5A-4380-88CD-F3C72106176D}" dt="2019-05-26T06:29:53.660" v="1701" actId="26606"/>
          <ac:spMkLst>
            <pc:docMk/>
            <pc:sldMk cId="1534027122" sldId="308"/>
            <ac:spMk id="135" creationId="{53BB5D57-6178-4F62-B472-0312F6D95A85}"/>
          </ac:spMkLst>
        </pc:spChg>
        <pc:spChg chg="add">
          <ac:chgData name="WEIYANG LI" userId="480b9ade2f918867" providerId="LiveId" clId="{64C01794-BE5A-4380-88CD-F3C72106176D}" dt="2019-05-26T06:29:53.660" v="1701" actId="26606"/>
          <ac:spMkLst>
            <pc:docMk/>
            <pc:sldMk cId="1534027122" sldId="308"/>
            <ac:spMk id="137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6:29:53.660" v="1701" actId="26606"/>
          <ac:picMkLst>
            <pc:docMk/>
            <pc:sldMk cId="1534027122" sldId="308"/>
            <ac:picMk id="24578" creationId="{1B86458E-309C-4751-86A4-40BCF79F5E68}"/>
          </ac:picMkLst>
        </pc:picChg>
      </pc:sldChg>
      <pc:sldChg chg="addSp delSp modSp add mod ord setBg">
        <pc:chgData name="WEIYANG LI" userId="480b9ade2f918867" providerId="LiveId" clId="{64C01794-BE5A-4380-88CD-F3C72106176D}" dt="2019-05-26T06:29:45.618" v="1696"/>
        <pc:sldMkLst>
          <pc:docMk/>
          <pc:sldMk cId="3123390918" sldId="309"/>
        </pc:sldMkLst>
        <pc:spChg chg="add del">
          <ac:chgData name="WEIYANG LI" userId="480b9ade2f918867" providerId="LiveId" clId="{64C01794-BE5A-4380-88CD-F3C72106176D}" dt="2019-05-26T06:28:27.167" v="1688" actId="26606"/>
          <ac:spMkLst>
            <pc:docMk/>
            <pc:sldMk cId="3123390918" sldId="309"/>
            <ac:spMk id="71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28:27.167" v="1688" actId="26606"/>
          <ac:spMkLst>
            <pc:docMk/>
            <pc:sldMk cId="3123390918" sldId="309"/>
            <ac:spMk id="73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6:28:28.541" v="1690" actId="26606"/>
          <ac:spMkLst>
            <pc:docMk/>
            <pc:sldMk cId="3123390918" sldId="309"/>
            <ac:spMk id="25604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28:28.541" v="1690" actId="26606"/>
          <ac:spMkLst>
            <pc:docMk/>
            <pc:sldMk cId="3123390918" sldId="309"/>
            <ac:spMk id="25605" creationId="{CB44330D-EA18-4254-AA95-EB49948539B8}"/>
          </ac:spMkLst>
        </pc:spChg>
        <pc:spChg chg="add del">
          <ac:chgData name="WEIYANG LI" userId="480b9ade2f918867" providerId="LiveId" clId="{64C01794-BE5A-4380-88CD-F3C72106176D}" dt="2019-05-26T06:28:28.845" v="1692" actId="26606"/>
          <ac:spMkLst>
            <pc:docMk/>
            <pc:sldMk cId="3123390918" sldId="309"/>
            <ac:spMk id="25607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6:28:28.845" v="1692" actId="26606"/>
          <ac:spMkLst>
            <pc:docMk/>
            <pc:sldMk cId="3123390918" sldId="309"/>
            <ac:spMk id="25608" creationId="{DB103EB1-B135-4526-B883-33228FC27FF1}"/>
          </ac:spMkLst>
        </pc:spChg>
        <pc:spChg chg="add">
          <ac:chgData name="WEIYANG LI" userId="480b9ade2f918867" providerId="LiveId" clId="{64C01794-BE5A-4380-88CD-F3C72106176D}" dt="2019-05-26T06:28:28.855" v="1693" actId="26606"/>
          <ac:spMkLst>
            <pc:docMk/>
            <pc:sldMk cId="3123390918" sldId="309"/>
            <ac:spMk id="25610" creationId="{53BB5D57-6178-4F62-B472-0312F6D95A85}"/>
          </ac:spMkLst>
        </pc:spChg>
        <pc:spChg chg="add">
          <ac:chgData name="WEIYANG LI" userId="480b9ade2f918867" providerId="LiveId" clId="{64C01794-BE5A-4380-88CD-F3C72106176D}" dt="2019-05-26T06:28:28.855" v="1693" actId="26606"/>
          <ac:spMkLst>
            <pc:docMk/>
            <pc:sldMk cId="3123390918" sldId="309"/>
            <ac:spMk id="25611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6:28:28.855" v="1693" actId="26606"/>
          <ac:picMkLst>
            <pc:docMk/>
            <pc:sldMk cId="3123390918" sldId="309"/>
            <ac:picMk id="25602" creationId="{768B6D46-63CB-4286-96C9-3568A5753A4F}"/>
          </ac:picMkLst>
        </pc:picChg>
      </pc:sldChg>
      <pc:sldChg chg="addSp delSp modSp add mod ord setBg">
        <pc:chgData name="WEIYANG LI" userId="480b9ade2f918867" providerId="LiveId" clId="{64C01794-BE5A-4380-88CD-F3C72106176D}" dt="2019-05-26T06:29:49.309" v="1700" actId="26606"/>
        <pc:sldMkLst>
          <pc:docMk/>
          <pc:sldMk cId="665220264" sldId="310"/>
        </pc:sldMkLst>
        <pc:spChg chg="add del">
          <ac:chgData name="WEIYANG LI" userId="480b9ade2f918867" providerId="LiveId" clId="{64C01794-BE5A-4380-88CD-F3C72106176D}" dt="2019-05-26T06:29:49.299" v="1699" actId="26606"/>
          <ac:spMkLst>
            <pc:docMk/>
            <pc:sldMk cId="665220264" sldId="310"/>
            <ac:spMk id="71" creationId="{32BC26D8-82FB-445E-AA49-62A77D7C1EE0}"/>
          </ac:spMkLst>
        </pc:spChg>
        <pc:spChg chg="add del">
          <ac:chgData name="WEIYANG LI" userId="480b9ade2f918867" providerId="LiveId" clId="{64C01794-BE5A-4380-88CD-F3C72106176D}" dt="2019-05-26T06:29:49.299" v="1699" actId="26606"/>
          <ac:spMkLst>
            <pc:docMk/>
            <pc:sldMk cId="665220264" sldId="310"/>
            <ac:spMk id="73" creationId="{CB44330D-EA18-4254-AA95-EB49948539B8}"/>
          </ac:spMkLst>
        </pc:spChg>
        <pc:spChg chg="add">
          <ac:chgData name="WEIYANG LI" userId="480b9ade2f918867" providerId="LiveId" clId="{64C01794-BE5A-4380-88CD-F3C72106176D}" dt="2019-05-26T06:29:49.309" v="1700" actId="26606"/>
          <ac:spMkLst>
            <pc:docMk/>
            <pc:sldMk cId="665220264" sldId="310"/>
            <ac:spMk id="26628" creationId="{53BB5D57-6178-4F62-B472-0312F6D95A85}"/>
          </ac:spMkLst>
        </pc:spChg>
        <pc:spChg chg="add">
          <ac:chgData name="WEIYANG LI" userId="480b9ade2f918867" providerId="LiveId" clId="{64C01794-BE5A-4380-88CD-F3C72106176D}" dt="2019-05-26T06:29:49.309" v="1700" actId="26606"/>
          <ac:spMkLst>
            <pc:docMk/>
            <pc:sldMk cId="665220264" sldId="310"/>
            <ac:spMk id="26629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6:29:49.309" v="1700" actId="26606"/>
          <ac:picMkLst>
            <pc:docMk/>
            <pc:sldMk cId="665220264" sldId="310"/>
            <ac:picMk id="26626" creationId="{6A08C974-B6A0-4013-847C-6825B5AB3100}"/>
          </ac:picMkLst>
        </pc:picChg>
      </pc:sldChg>
      <pc:sldChg chg="addSp delSp modSp add mod setBg">
        <pc:chgData name="WEIYANG LI" userId="480b9ade2f918867" providerId="LiveId" clId="{64C01794-BE5A-4380-88CD-F3C72106176D}" dt="2019-05-26T06:48:26.816" v="2310"/>
        <pc:sldMkLst>
          <pc:docMk/>
          <pc:sldMk cId="724273622" sldId="311"/>
        </pc:sldMkLst>
        <pc:spChg chg="del">
          <ac:chgData name="WEIYANG LI" userId="480b9ade2f918867" providerId="LiveId" clId="{64C01794-BE5A-4380-88CD-F3C72106176D}" dt="2019-05-26T06:45:37.356" v="2095"/>
          <ac:spMkLst>
            <pc:docMk/>
            <pc:sldMk cId="724273622" sldId="311"/>
            <ac:spMk id="2" creationId="{0D12F34C-23BA-4D27-AE75-534E22B8E2CA}"/>
          </ac:spMkLst>
        </pc:spChg>
        <pc:spChg chg="add mod">
          <ac:chgData name="WEIYANG LI" userId="480b9ade2f918867" providerId="LiveId" clId="{64C01794-BE5A-4380-88CD-F3C72106176D}" dt="2019-05-26T06:46:27.685" v="2269" actId="26606"/>
          <ac:spMkLst>
            <pc:docMk/>
            <pc:sldMk cId="724273622" sldId="311"/>
            <ac:spMk id="3" creationId="{888B09F1-8380-4305-ABA7-AEAC3F450F61}"/>
          </ac:spMkLst>
        </pc:spChg>
        <pc:spChg chg="add del mod">
          <ac:chgData name="WEIYANG LI" userId="480b9ade2f918867" providerId="LiveId" clId="{64C01794-BE5A-4380-88CD-F3C72106176D}" dt="2019-05-26T06:46:27.685" v="2269" actId="26606"/>
          <ac:spMkLst>
            <pc:docMk/>
            <pc:sldMk cId="724273622" sldId="311"/>
            <ac:spMk id="4" creationId="{1715859B-EF4D-4E12-8B44-B8170BC377C9}"/>
          </ac:spMkLst>
        </pc:spChg>
        <pc:spChg chg="add del">
          <ac:chgData name="WEIYANG LI" userId="480b9ade2f918867" providerId="LiveId" clId="{64C01794-BE5A-4380-88CD-F3C72106176D}" dt="2019-05-26T06:46:27.654" v="2268" actId="26606"/>
          <ac:spMkLst>
            <pc:docMk/>
            <pc:sldMk cId="724273622" sldId="311"/>
            <ac:spMk id="11" creationId="{42285737-90EE-47DC-AC80-8AE156B11969}"/>
          </ac:spMkLst>
        </pc:spChg>
        <pc:spChg chg="add">
          <ac:chgData name="WEIYANG LI" userId="480b9ade2f918867" providerId="LiveId" clId="{64C01794-BE5A-4380-88CD-F3C72106176D}" dt="2019-05-26T06:46:27.685" v="2269" actId="26606"/>
          <ac:spMkLst>
            <pc:docMk/>
            <pc:sldMk cId="724273622" sldId="311"/>
            <ac:spMk id="21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6:46:27.654" v="2268" actId="26606"/>
          <ac:grpSpMkLst>
            <pc:docMk/>
            <pc:sldMk cId="724273622" sldId="311"/>
            <ac:grpSpMk id="13" creationId="{B57BDC17-F1B3-455F-BBF1-680AA1F25C06}"/>
          </ac:grpSpMkLst>
        </pc:grpChg>
        <pc:grpChg chg="add">
          <ac:chgData name="WEIYANG LI" userId="480b9ade2f918867" providerId="LiveId" clId="{64C01794-BE5A-4380-88CD-F3C72106176D}" dt="2019-05-26T06:46:27.685" v="2269" actId="26606"/>
          <ac:grpSpMkLst>
            <pc:docMk/>
            <pc:sldMk cId="724273622" sldId="311"/>
            <ac:grpSpMk id="22" creationId="{B57BDC17-F1B3-455F-BBF1-680AA1F25C06}"/>
          </ac:grpSpMkLst>
        </pc:grpChg>
        <pc:graphicFrameChg chg="add del">
          <ac:chgData name="WEIYANG LI" userId="480b9ade2f918867" providerId="LiveId" clId="{64C01794-BE5A-4380-88CD-F3C72106176D}" dt="2019-05-26T06:46:27.654" v="2268" actId="26606"/>
          <ac:graphicFrameMkLst>
            <pc:docMk/>
            <pc:sldMk cId="724273622" sldId="311"/>
            <ac:graphicFrameMk id="6" creationId="{4059BEEE-D55C-48DD-B19C-209DE7F28735}"/>
          </ac:graphicFrameMkLst>
        </pc:graphicFrameChg>
        <pc:graphicFrameChg chg="add mod">
          <ac:chgData name="WEIYANG LI" userId="480b9ade2f918867" providerId="LiveId" clId="{64C01794-BE5A-4380-88CD-F3C72106176D}" dt="2019-05-26T06:48:26.816" v="2310"/>
          <ac:graphicFrameMkLst>
            <pc:docMk/>
            <pc:sldMk cId="724273622" sldId="311"/>
            <ac:graphicFrameMk id="23" creationId="{5E004D5F-730C-4868-A9D2-588C741F1D29}"/>
          </ac:graphicFrameMkLst>
        </pc:graphicFrameChg>
      </pc:sldChg>
      <pc:sldChg chg="addSp modSp add mod ord setBg">
        <pc:chgData name="WEIYANG LI" userId="480b9ade2f918867" providerId="LiveId" clId="{64C01794-BE5A-4380-88CD-F3C72106176D}" dt="2019-05-26T06:33:23.006" v="1748"/>
        <pc:sldMkLst>
          <pc:docMk/>
          <pc:sldMk cId="2808347315" sldId="312"/>
        </pc:sldMkLst>
        <pc:spChg chg="add mod">
          <ac:chgData name="WEIYANG LI" userId="480b9ade2f918867" providerId="LiveId" clId="{64C01794-BE5A-4380-88CD-F3C72106176D}" dt="2019-05-26T06:33:13.838" v="1747" actId="27636"/>
          <ac:spMkLst>
            <pc:docMk/>
            <pc:sldMk cId="2808347315" sldId="312"/>
            <ac:spMk id="2" creationId="{70D14679-3334-47EB-8EA0-CEA796DBDC03}"/>
          </ac:spMkLst>
        </pc:spChg>
        <pc:spChg chg="add">
          <ac:chgData name="WEIYANG LI" userId="480b9ade2f918867" providerId="LiveId" clId="{64C01794-BE5A-4380-88CD-F3C72106176D}" dt="2019-05-26T06:33:06.669" v="1744" actId="26606"/>
          <ac:spMkLst>
            <pc:docMk/>
            <pc:sldMk cId="2808347315" sldId="312"/>
            <ac:spMk id="7" creationId="{BC3E1C3D-633C-4756-B09B-9AD080714C9F}"/>
          </ac:spMkLst>
        </pc:spChg>
        <pc:spChg chg="add">
          <ac:chgData name="WEIYANG LI" userId="480b9ade2f918867" providerId="LiveId" clId="{64C01794-BE5A-4380-88CD-F3C72106176D}" dt="2019-05-26T06:33:06.669" v="1744" actId="26606"/>
          <ac:spMkLst>
            <pc:docMk/>
            <pc:sldMk cId="2808347315" sldId="312"/>
            <ac:spMk id="9" creationId="{1295DAF8-54BC-4834-A4B1-7DD2F7AFE5A3}"/>
          </ac:spMkLst>
        </pc:spChg>
      </pc:sldChg>
      <pc:sldChg chg="addSp delSp modSp add mod setBg">
        <pc:chgData name="WEIYANG LI" userId="480b9ade2f918867" providerId="LiveId" clId="{64C01794-BE5A-4380-88CD-F3C72106176D}" dt="2019-05-26T06:35:36.574" v="1753" actId="26606"/>
        <pc:sldMkLst>
          <pc:docMk/>
          <pc:sldMk cId="2155582430" sldId="313"/>
        </pc:sldMkLst>
        <pc:spChg chg="del">
          <ac:chgData name="WEIYANG LI" userId="480b9ade2f918867" providerId="LiveId" clId="{64C01794-BE5A-4380-88CD-F3C72106176D}" dt="2019-05-26T06:35:01.214" v="1750"/>
          <ac:spMkLst>
            <pc:docMk/>
            <pc:sldMk cId="2155582430" sldId="313"/>
            <ac:spMk id="2" creationId="{81F821ED-9BEE-467F-BE3A-E278623470EF}"/>
          </ac:spMkLst>
        </pc:spChg>
        <pc:spChg chg="add">
          <ac:chgData name="WEIYANG LI" userId="480b9ade2f918867" providerId="LiveId" clId="{64C01794-BE5A-4380-88CD-F3C72106176D}" dt="2019-05-26T06:35:36.574" v="1753" actId="26606"/>
          <ac:spMkLst>
            <pc:docMk/>
            <pc:sldMk cId="2155582430" sldId="313"/>
            <ac:spMk id="73" creationId="{A9F529C3-C941-49FD-8C67-82F134F64BDB}"/>
          </ac:spMkLst>
        </pc:spChg>
        <pc:spChg chg="add">
          <ac:chgData name="WEIYANG LI" userId="480b9ade2f918867" providerId="LiveId" clId="{64C01794-BE5A-4380-88CD-F3C72106176D}" dt="2019-05-26T06:35:36.574" v="1753" actId="26606"/>
          <ac:spMkLst>
            <pc:docMk/>
            <pc:sldMk cId="2155582430" sldId="313"/>
            <ac:spMk id="75" creationId="{20586029-32A0-47E5-9AEC-AE3ABA6B94D0}"/>
          </ac:spMkLst>
        </pc:spChg>
        <pc:picChg chg="add mod">
          <ac:chgData name="WEIYANG LI" userId="480b9ade2f918867" providerId="LiveId" clId="{64C01794-BE5A-4380-88CD-F3C72106176D}" dt="2019-05-26T06:35:36.574" v="1753" actId="26606"/>
          <ac:picMkLst>
            <pc:docMk/>
            <pc:sldMk cId="2155582430" sldId="313"/>
            <ac:picMk id="27650" creationId="{843A30A2-011F-4C88-BF73-53DE38206ABE}"/>
          </ac:picMkLst>
        </pc:picChg>
        <pc:picChg chg="add mod">
          <ac:chgData name="WEIYANG LI" userId="480b9ade2f918867" providerId="LiveId" clId="{64C01794-BE5A-4380-88CD-F3C72106176D}" dt="2019-05-26T06:35:36.574" v="1753" actId="26606"/>
          <ac:picMkLst>
            <pc:docMk/>
            <pc:sldMk cId="2155582430" sldId="313"/>
            <ac:picMk id="27652" creationId="{18B33A77-FD5D-4193-8471-7770D2B76B50}"/>
          </ac:picMkLst>
        </pc:picChg>
        <pc:cxnChg chg="add">
          <ac:chgData name="WEIYANG LI" userId="480b9ade2f918867" providerId="LiveId" clId="{64C01794-BE5A-4380-88CD-F3C72106176D}" dt="2019-05-26T06:35:36.574" v="1753" actId="26606"/>
          <ac:cxnSpMkLst>
            <pc:docMk/>
            <pc:sldMk cId="2155582430" sldId="313"/>
            <ac:cxnSpMk id="77" creationId="{8C730EAB-A532-4295-A302-FB4B90DB9F5E}"/>
          </ac:cxnSpMkLst>
        </pc:cxnChg>
      </pc:sldChg>
      <pc:sldChg chg="addSp delSp modSp add mod setBg">
        <pc:chgData name="WEIYANG LI" userId="480b9ade2f918867" providerId="LiveId" clId="{64C01794-BE5A-4380-88CD-F3C72106176D}" dt="2019-05-26T06:38:49.591" v="1759" actId="26606"/>
        <pc:sldMkLst>
          <pc:docMk/>
          <pc:sldMk cId="366733232" sldId="314"/>
        </pc:sldMkLst>
        <pc:spChg chg="del">
          <ac:chgData name="WEIYANG LI" userId="480b9ade2f918867" providerId="LiveId" clId="{64C01794-BE5A-4380-88CD-F3C72106176D}" dt="2019-05-26T06:38:11.929" v="1755"/>
          <ac:spMkLst>
            <pc:docMk/>
            <pc:sldMk cId="366733232" sldId="314"/>
            <ac:spMk id="2" creationId="{B9C92EC3-91B2-4A08-89AB-3E1939ADF471}"/>
          </ac:spMkLst>
        </pc:spChg>
        <pc:spChg chg="add">
          <ac:chgData name="WEIYANG LI" userId="480b9ade2f918867" providerId="LiveId" clId="{64C01794-BE5A-4380-88CD-F3C72106176D}" dt="2019-05-26T06:38:49.591" v="1759" actId="26606"/>
          <ac:spMkLst>
            <pc:docMk/>
            <pc:sldMk cId="366733232" sldId="314"/>
            <ac:spMk id="73" creationId="{32BC26D8-82FB-445E-AA49-62A77D7C1EE0}"/>
          </ac:spMkLst>
        </pc:spChg>
        <pc:spChg chg="add">
          <ac:chgData name="WEIYANG LI" userId="480b9ade2f918867" providerId="LiveId" clId="{64C01794-BE5A-4380-88CD-F3C72106176D}" dt="2019-05-26T06:38:49.591" v="1759" actId="26606"/>
          <ac:spMkLst>
            <pc:docMk/>
            <pc:sldMk cId="366733232" sldId="314"/>
            <ac:spMk id="75" creationId="{CB44330D-EA18-4254-AA95-EB49948539B8}"/>
          </ac:spMkLst>
        </pc:spChg>
        <pc:picChg chg="add del">
          <ac:chgData name="WEIYANG LI" userId="480b9ade2f918867" providerId="LiveId" clId="{64C01794-BE5A-4380-88CD-F3C72106176D}" dt="2019-05-26T06:38:41.524" v="1757" actId="478"/>
          <ac:picMkLst>
            <pc:docMk/>
            <pc:sldMk cId="366733232" sldId="314"/>
            <ac:picMk id="28674" creationId="{FCFD2FEE-6123-4EDB-8E1A-C152358FF8C2}"/>
          </ac:picMkLst>
        </pc:picChg>
        <pc:picChg chg="add mod">
          <ac:chgData name="WEIYANG LI" userId="480b9ade2f918867" providerId="LiveId" clId="{64C01794-BE5A-4380-88CD-F3C72106176D}" dt="2019-05-26T06:38:49.591" v="1759" actId="26606"/>
          <ac:picMkLst>
            <pc:docMk/>
            <pc:sldMk cId="366733232" sldId="314"/>
            <ac:picMk id="28676" creationId="{C3837353-59E9-4D28-B387-03BB2EBBA81F}"/>
          </ac:picMkLst>
        </pc:picChg>
      </pc:sldChg>
      <pc:sldChg chg="addSp delSp modSp add mod ord setBg">
        <pc:chgData name="WEIYANG LI" userId="480b9ade2f918867" providerId="LiveId" clId="{64C01794-BE5A-4380-88CD-F3C72106176D}" dt="2019-05-26T06:44:52.034" v="2093"/>
        <pc:sldMkLst>
          <pc:docMk/>
          <pc:sldMk cId="1882112625" sldId="315"/>
        </pc:sldMkLst>
        <pc:spChg chg="add mod">
          <ac:chgData name="WEIYANG LI" userId="480b9ade2f918867" providerId="LiveId" clId="{64C01794-BE5A-4380-88CD-F3C72106176D}" dt="2019-05-26T06:44:50.346" v="2092"/>
          <ac:spMkLst>
            <pc:docMk/>
            <pc:sldMk cId="1882112625" sldId="315"/>
            <ac:spMk id="2" creationId="{F00003ED-68BB-4C99-93CA-EF60E83EFB8A}"/>
          </ac:spMkLst>
        </pc:spChg>
        <pc:spChg chg="add del mod">
          <ac:chgData name="WEIYANG LI" userId="480b9ade2f918867" providerId="LiveId" clId="{64C01794-BE5A-4380-88CD-F3C72106176D}" dt="2019-05-26T06:44:40.255" v="2083" actId="26606"/>
          <ac:spMkLst>
            <pc:docMk/>
            <pc:sldMk cId="1882112625" sldId="315"/>
            <ac:spMk id="3" creationId="{5D226994-D872-43DB-83D6-117F5621E84D}"/>
          </ac:spMkLst>
        </pc:spChg>
        <pc:spChg chg="add">
          <ac:chgData name="WEIYANG LI" userId="480b9ade2f918867" providerId="LiveId" clId="{64C01794-BE5A-4380-88CD-F3C72106176D}" dt="2019-05-26T06:44:40.255" v="2083" actId="26606"/>
          <ac:spMkLst>
            <pc:docMk/>
            <pc:sldMk cId="1882112625" sldId="315"/>
            <ac:spMk id="10" creationId="{46C2E80F-49A6-4372-B103-219D417A55ED}"/>
          </ac:spMkLst>
        </pc:spChg>
        <pc:graphicFrameChg chg="add">
          <ac:chgData name="WEIYANG LI" userId="480b9ade2f918867" providerId="LiveId" clId="{64C01794-BE5A-4380-88CD-F3C72106176D}" dt="2019-05-26T06:44:40.255" v="2083" actId="26606"/>
          <ac:graphicFrameMkLst>
            <pc:docMk/>
            <pc:sldMk cId="1882112625" sldId="315"/>
            <ac:graphicFrameMk id="5" creationId="{6577FDF0-432A-400E-B6B4-805E695A971A}"/>
          </ac:graphicFrameMkLst>
        </pc:graphicFrameChg>
      </pc:sldChg>
      <pc:sldChg chg="addSp modSp add mod setBg">
        <pc:chgData name="WEIYANG LI" userId="480b9ade2f918867" providerId="LiveId" clId="{64C01794-BE5A-4380-88CD-F3C72106176D}" dt="2019-05-26T06:47:54.100" v="2284" actId="26606"/>
        <pc:sldMkLst>
          <pc:docMk/>
          <pc:sldMk cId="3625036463" sldId="316"/>
        </pc:sldMkLst>
        <pc:spChg chg="mod">
          <ac:chgData name="WEIYANG LI" userId="480b9ade2f918867" providerId="LiveId" clId="{64C01794-BE5A-4380-88CD-F3C72106176D}" dt="2019-05-26T06:47:54.100" v="2284" actId="26606"/>
          <ac:spMkLst>
            <pc:docMk/>
            <pc:sldMk cId="3625036463" sldId="316"/>
            <ac:spMk id="2" creationId="{8F69356A-0BFE-40F9-988A-23E914799AD7}"/>
          </ac:spMkLst>
        </pc:spChg>
        <pc:spChg chg="add">
          <ac:chgData name="WEIYANG LI" userId="480b9ade2f918867" providerId="LiveId" clId="{64C01794-BE5A-4380-88CD-F3C72106176D}" dt="2019-05-26T06:47:54.100" v="2284" actId="26606"/>
          <ac:spMkLst>
            <pc:docMk/>
            <pc:sldMk cId="3625036463" sldId="316"/>
            <ac:spMk id="7" creationId="{BC3E1C3D-633C-4756-B09B-9AD080714C9F}"/>
          </ac:spMkLst>
        </pc:spChg>
        <pc:spChg chg="add">
          <ac:chgData name="WEIYANG LI" userId="480b9ade2f918867" providerId="LiveId" clId="{64C01794-BE5A-4380-88CD-F3C72106176D}" dt="2019-05-26T06:47:54.100" v="2284" actId="26606"/>
          <ac:spMkLst>
            <pc:docMk/>
            <pc:sldMk cId="3625036463" sldId="316"/>
            <ac:spMk id="9" creationId="{1295DAF8-54BC-4834-A4B1-7DD2F7AFE5A3}"/>
          </ac:spMkLst>
        </pc:spChg>
      </pc:sldChg>
      <pc:sldChg chg="addSp delSp modSp add mod setBg">
        <pc:chgData name="WEIYANG LI" userId="480b9ade2f918867" providerId="LiveId" clId="{64C01794-BE5A-4380-88CD-F3C72106176D}" dt="2019-05-26T06:54:24.098" v="2315" actId="26606"/>
        <pc:sldMkLst>
          <pc:docMk/>
          <pc:sldMk cId="2149087484" sldId="317"/>
        </pc:sldMkLst>
        <pc:spChg chg="del">
          <ac:chgData name="WEIYANG LI" userId="480b9ade2f918867" providerId="LiveId" clId="{64C01794-BE5A-4380-88CD-F3C72106176D}" dt="2019-05-26T06:53:42.278" v="2312"/>
          <ac:spMkLst>
            <pc:docMk/>
            <pc:sldMk cId="2149087484" sldId="317"/>
            <ac:spMk id="2" creationId="{88F68E03-72B3-4B46-93C7-F645662B4F16}"/>
          </ac:spMkLst>
        </pc:spChg>
        <pc:spChg chg="del">
          <ac:chgData name="WEIYANG LI" userId="480b9ade2f918867" providerId="LiveId" clId="{64C01794-BE5A-4380-88CD-F3C72106176D}" dt="2019-05-26T06:53:42.278" v="2312"/>
          <ac:spMkLst>
            <pc:docMk/>
            <pc:sldMk cId="2149087484" sldId="317"/>
            <ac:spMk id="3" creationId="{EC566F64-DA28-4D4D-9090-CB8CA7991F31}"/>
          </ac:spMkLst>
        </pc:spChg>
        <pc:spChg chg="add">
          <ac:chgData name="WEIYANG LI" userId="480b9ade2f918867" providerId="LiveId" clId="{64C01794-BE5A-4380-88CD-F3C72106176D}" dt="2019-05-26T06:54:24.098" v="2315" actId="26606"/>
          <ac:spMkLst>
            <pc:docMk/>
            <pc:sldMk cId="2149087484" sldId="317"/>
            <ac:spMk id="73" creationId="{A9F529C3-C941-49FD-8C67-82F134F64BDB}"/>
          </ac:spMkLst>
        </pc:spChg>
        <pc:spChg chg="add">
          <ac:chgData name="WEIYANG LI" userId="480b9ade2f918867" providerId="LiveId" clId="{64C01794-BE5A-4380-88CD-F3C72106176D}" dt="2019-05-26T06:54:24.098" v="2315" actId="26606"/>
          <ac:spMkLst>
            <pc:docMk/>
            <pc:sldMk cId="2149087484" sldId="317"/>
            <ac:spMk id="75" creationId="{20586029-32A0-47E5-9AEC-AE3ABA6B94D0}"/>
          </ac:spMkLst>
        </pc:spChg>
        <pc:picChg chg="add mod">
          <ac:chgData name="WEIYANG LI" userId="480b9ade2f918867" providerId="LiveId" clId="{64C01794-BE5A-4380-88CD-F3C72106176D}" dt="2019-05-26T06:54:24.098" v="2315" actId="26606"/>
          <ac:picMkLst>
            <pc:docMk/>
            <pc:sldMk cId="2149087484" sldId="317"/>
            <ac:picMk id="29698" creationId="{196739AE-CBB5-4B02-93AC-138D5F625E73}"/>
          </ac:picMkLst>
        </pc:picChg>
        <pc:picChg chg="add mod">
          <ac:chgData name="WEIYANG LI" userId="480b9ade2f918867" providerId="LiveId" clId="{64C01794-BE5A-4380-88CD-F3C72106176D}" dt="2019-05-26T06:54:24.098" v="2315" actId="26606"/>
          <ac:picMkLst>
            <pc:docMk/>
            <pc:sldMk cId="2149087484" sldId="317"/>
            <ac:picMk id="29700" creationId="{016D7764-7E38-4F39-8066-17948DCD59BA}"/>
          </ac:picMkLst>
        </pc:picChg>
        <pc:cxnChg chg="add">
          <ac:chgData name="WEIYANG LI" userId="480b9ade2f918867" providerId="LiveId" clId="{64C01794-BE5A-4380-88CD-F3C72106176D}" dt="2019-05-26T06:54:24.098" v="2315" actId="26606"/>
          <ac:cxnSpMkLst>
            <pc:docMk/>
            <pc:sldMk cId="2149087484" sldId="317"/>
            <ac:cxnSpMk id="77" creationId="{8C730EAB-A532-4295-A302-FB4B90DB9F5E}"/>
          </ac:cxnSpMkLst>
        </pc:cxnChg>
      </pc:sldChg>
      <pc:sldChg chg="addSp modSp add mod setBg setClrOvrMap">
        <pc:chgData name="WEIYANG LI" userId="480b9ade2f918867" providerId="LiveId" clId="{64C01794-BE5A-4380-88CD-F3C72106176D}" dt="2019-05-26T07:08:19.022" v="2529" actId="20577"/>
        <pc:sldMkLst>
          <pc:docMk/>
          <pc:sldMk cId="2347474524" sldId="318"/>
        </pc:sldMkLst>
        <pc:spChg chg="add mod">
          <ac:chgData name="WEIYANG LI" userId="480b9ade2f918867" providerId="LiveId" clId="{64C01794-BE5A-4380-88CD-F3C72106176D}" dt="2019-05-26T07:08:19.022" v="2529" actId="20577"/>
          <ac:spMkLst>
            <pc:docMk/>
            <pc:sldMk cId="2347474524" sldId="318"/>
            <ac:spMk id="2" creationId="{C5FC8D66-8B7E-42A9-95FA-E3A4B3F980DF}"/>
          </ac:spMkLst>
        </pc:spChg>
        <pc:spChg chg="add">
          <ac:chgData name="WEIYANG LI" userId="480b9ade2f918867" providerId="LiveId" clId="{64C01794-BE5A-4380-88CD-F3C72106176D}" dt="2019-05-26T06:55:23.403" v="2363" actId="26606"/>
          <ac:spMkLst>
            <pc:docMk/>
            <pc:sldMk cId="2347474524" sldId="318"/>
            <ac:spMk id="7" creationId="{2A8AA5BC-4F7A-4226-8F99-6D824B226A97}"/>
          </ac:spMkLst>
        </pc:spChg>
        <pc:spChg chg="add">
          <ac:chgData name="WEIYANG LI" userId="480b9ade2f918867" providerId="LiveId" clId="{64C01794-BE5A-4380-88CD-F3C72106176D}" dt="2019-05-26T06:55:23.403" v="2363" actId="26606"/>
          <ac:spMkLst>
            <pc:docMk/>
            <pc:sldMk cId="2347474524" sldId="318"/>
            <ac:spMk id="9" creationId="{3E5445C6-DD42-4979-86FF-03730E8C6DB0}"/>
          </ac:spMkLst>
        </pc:spChg>
        <pc:cxnChg chg="add">
          <ac:chgData name="WEIYANG LI" userId="480b9ade2f918867" providerId="LiveId" clId="{64C01794-BE5A-4380-88CD-F3C72106176D}" dt="2019-05-26T06:55:23.403" v="2363" actId="26606"/>
          <ac:cxnSpMkLst>
            <pc:docMk/>
            <pc:sldMk cId="2347474524" sldId="318"/>
            <ac:cxnSpMk id="11" creationId="{45000665-DFC7-417E-8FD7-516A0F15C975}"/>
          </ac:cxnSpMkLst>
        </pc:cxnChg>
      </pc:sldChg>
      <pc:sldChg chg="addSp delSp modSp add mod setBg">
        <pc:chgData name="WEIYANG LI" userId="480b9ade2f918867" providerId="LiveId" clId="{64C01794-BE5A-4380-88CD-F3C72106176D}" dt="2019-05-26T07:01:02.346" v="2397" actId="26606"/>
        <pc:sldMkLst>
          <pc:docMk/>
          <pc:sldMk cId="3374695410" sldId="319"/>
        </pc:sldMkLst>
        <pc:spChg chg="add del">
          <ac:chgData name="WEIYANG LI" userId="480b9ade2f918867" providerId="LiveId" clId="{64C01794-BE5A-4380-88CD-F3C72106176D}" dt="2019-05-26T07:00:48.610" v="2370" actId="26606"/>
          <ac:spMkLst>
            <pc:docMk/>
            <pc:sldMk cId="3374695410" sldId="319"/>
            <ac:spMk id="73" creationId="{5F9CFCE6-877F-4858-B8BD-2C52CA8AFBC4}"/>
          </ac:spMkLst>
        </pc:spChg>
        <pc:spChg chg="add del">
          <ac:chgData name="WEIYANG LI" userId="480b9ade2f918867" providerId="LiveId" clId="{64C01794-BE5A-4380-88CD-F3C72106176D}" dt="2019-05-26T07:00:48.610" v="2370" actId="26606"/>
          <ac:spMkLst>
            <pc:docMk/>
            <pc:sldMk cId="3374695410" sldId="319"/>
            <ac:spMk id="75" creationId="{8213F8A0-12AE-4514-8372-0DD766EC28EE}"/>
          </ac:spMkLst>
        </pc:spChg>
        <pc:spChg chg="add del">
          <ac:chgData name="WEIYANG LI" userId="480b9ade2f918867" providerId="LiveId" clId="{64C01794-BE5A-4380-88CD-F3C72106176D}" dt="2019-05-26T07:00:48.610" v="2370" actId="26606"/>
          <ac:spMkLst>
            <pc:docMk/>
            <pc:sldMk cId="3374695410" sldId="319"/>
            <ac:spMk id="77" creationId="{9EFF17D4-9A8C-4CE5-B096-D8CCD4400437}"/>
          </ac:spMkLst>
        </pc:spChg>
        <pc:spChg chg="add del">
          <ac:chgData name="WEIYANG LI" userId="480b9ade2f918867" providerId="LiveId" clId="{64C01794-BE5A-4380-88CD-F3C72106176D}" dt="2019-05-26T07:00:49.209" v="2372" actId="26606"/>
          <ac:spMkLst>
            <pc:docMk/>
            <pc:sldMk cId="3374695410" sldId="319"/>
            <ac:spMk id="30726" creationId="{A9F529C3-C941-49FD-8C67-82F134F64BDB}"/>
          </ac:spMkLst>
        </pc:spChg>
        <pc:spChg chg="add del">
          <ac:chgData name="WEIYANG LI" userId="480b9ade2f918867" providerId="LiveId" clId="{64C01794-BE5A-4380-88CD-F3C72106176D}" dt="2019-05-26T07:00:49.209" v="2372" actId="26606"/>
          <ac:spMkLst>
            <pc:docMk/>
            <pc:sldMk cId="3374695410" sldId="319"/>
            <ac:spMk id="30727" creationId="{20586029-32A0-47E5-9AEC-AE3ABA6B94D0}"/>
          </ac:spMkLst>
        </pc:spChg>
        <pc:spChg chg="add del">
          <ac:chgData name="WEIYANG LI" userId="480b9ade2f918867" providerId="LiveId" clId="{64C01794-BE5A-4380-88CD-F3C72106176D}" dt="2019-05-26T07:00:51.487" v="2378" actId="26606"/>
          <ac:spMkLst>
            <pc:docMk/>
            <pc:sldMk cId="3374695410" sldId="319"/>
            <ac:spMk id="30729" creationId="{A9F529C3-C941-49FD-8C67-82F134F64BDB}"/>
          </ac:spMkLst>
        </pc:spChg>
        <pc:spChg chg="add del">
          <ac:chgData name="WEIYANG LI" userId="480b9ade2f918867" providerId="LiveId" clId="{64C01794-BE5A-4380-88CD-F3C72106176D}" dt="2019-05-26T07:00:51.487" v="2378" actId="26606"/>
          <ac:spMkLst>
            <pc:docMk/>
            <pc:sldMk cId="3374695410" sldId="319"/>
            <ac:spMk id="30730" creationId="{20586029-32A0-47E5-9AEC-AE3ABA6B94D0}"/>
          </ac:spMkLst>
        </pc:spChg>
        <pc:spChg chg="add del">
          <ac:chgData name="WEIYANG LI" userId="480b9ade2f918867" providerId="LiveId" clId="{64C01794-BE5A-4380-88CD-F3C72106176D}" dt="2019-05-26T07:00:53.832" v="2384" actId="26606"/>
          <ac:spMkLst>
            <pc:docMk/>
            <pc:sldMk cId="3374695410" sldId="319"/>
            <ac:spMk id="30732" creationId="{A9F529C3-C941-49FD-8C67-82F134F64BDB}"/>
          </ac:spMkLst>
        </pc:spChg>
        <pc:spChg chg="add del">
          <ac:chgData name="WEIYANG LI" userId="480b9ade2f918867" providerId="LiveId" clId="{64C01794-BE5A-4380-88CD-F3C72106176D}" dt="2019-05-26T07:00:53.832" v="2384" actId="26606"/>
          <ac:spMkLst>
            <pc:docMk/>
            <pc:sldMk cId="3374695410" sldId="319"/>
            <ac:spMk id="30733" creationId="{20586029-32A0-47E5-9AEC-AE3ABA6B94D0}"/>
          </ac:spMkLst>
        </pc:spChg>
        <pc:spChg chg="add del">
          <ac:chgData name="WEIYANG LI" userId="480b9ade2f918867" providerId="LiveId" clId="{64C01794-BE5A-4380-88CD-F3C72106176D}" dt="2019-05-26T07:00:55.259" v="2388" actId="26606"/>
          <ac:spMkLst>
            <pc:docMk/>
            <pc:sldMk cId="3374695410" sldId="319"/>
            <ac:spMk id="30735" creationId="{A9F529C3-C941-49FD-8C67-82F134F64BDB}"/>
          </ac:spMkLst>
        </pc:spChg>
        <pc:spChg chg="add del">
          <ac:chgData name="WEIYANG LI" userId="480b9ade2f918867" providerId="LiveId" clId="{64C01794-BE5A-4380-88CD-F3C72106176D}" dt="2019-05-26T07:00:55.259" v="2388" actId="26606"/>
          <ac:spMkLst>
            <pc:docMk/>
            <pc:sldMk cId="3374695410" sldId="319"/>
            <ac:spMk id="30736" creationId="{20586029-32A0-47E5-9AEC-AE3ABA6B94D0}"/>
          </ac:spMkLst>
        </pc:spChg>
        <pc:spChg chg="add del">
          <ac:chgData name="WEIYANG LI" userId="480b9ade2f918867" providerId="LiveId" clId="{64C01794-BE5A-4380-88CD-F3C72106176D}" dt="2019-05-26T07:00:56.841" v="2390" actId="26606"/>
          <ac:spMkLst>
            <pc:docMk/>
            <pc:sldMk cId="3374695410" sldId="319"/>
            <ac:spMk id="30739" creationId="{22C6C9C9-83BF-4A6C-A1BF-C1735C61B4FF}"/>
          </ac:spMkLst>
        </pc:spChg>
        <pc:spChg chg="add del">
          <ac:chgData name="WEIYANG LI" userId="480b9ade2f918867" providerId="LiveId" clId="{64C01794-BE5A-4380-88CD-F3C72106176D}" dt="2019-05-26T07:00:57.928" v="2392" actId="26606"/>
          <ac:spMkLst>
            <pc:docMk/>
            <pc:sldMk cId="3374695410" sldId="319"/>
            <ac:spMk id="30741" creationId="{5F9CFCE6-877F-4858-B8BD-2C52CA8AFBC4}"/>
          </ac:spMkLst>
        </pc:spChg>
        <pc:spChg chg="add del">
          <ac:chgData name="WEIYANG LI" userId="480b9ade2f918867" providerId="LiveId" clId="{64C01794-BE5A-4380-88CD-F3C72106176D}" dt="2019-05-26T07:00:57.928" v="2392" actId="26606"/>
          <ac:spMkLst>
            <pc:docMk/>
            <pc:sldMk cId="3374695410" sldId="319"/>
            <ac:spMk id="30742" creationId="{8213F8A0-12AE-4514-8372-0DD766EC28EE}"/>
          </ac:spMkLst>
        </pc:spChg>
        <pc:spChg chg="add del">
          <ac:chgData name="WEIYANG LI" userId="480b9ade2f918867" providerId="LiveId" clId="{64C01794-BE5A-4380-88CD-F3C72106176D}" dt="2019-05-26T07:00:57.928" v="2392" actId="26606"/>
          <ac:spMkLst>
            <pc:docMk/>
            <pc:sldMk cId="3374695410" sldId="319"/>
            <ac:spMk id="30743" creationId="{9EFF17D4-9A8C-4CE5-B096-D8CCD4400437}"/>
          </ac:spMkLst>
        </pc:spChg>
        <pc:spChg chg="add del">
          <ac:chgData name="WEIYANG LI" userId="480b9ade2f918867" providerId="LiveId" clId="{64C01794-BE5A-4380-88CD-F3C72106176D}" dt="2019-05-26T07:01:00.594" v="2394" actId="26606"/>
          <ac:spMkLst>
            <pc:docMk/>
            <pc:sldMk cId="3374695410" sldId="319"/>
            <ac:spMk id="30745" creationId="{22C6C9C9-83BF-4A6C-A1BF-C1735C61B4FF}"/>
          </ac:spMkLst>
        </pc:spChg>
        <pc:spChg chg="add del">
          <ac:chgData name="WEIYANG LI" userId="480b9ade2f918867" providerId="LiveId" clId="{64C01794-BE5A-4380-88CD-F3C72106176D}" dt="2019-05-26T07:01:02.333" v="2396" actId="26606"/>
          <ac:spMkLst>
            <pc:docMk/>
            <pc:sldMk cId="3374695410" sldId="319"/>
            <ac:spMk id="30747" creationId="{5F9CFCE6-877F-4858-B8BD-2C52CA8AFBC4}"/>
          </ac:spMkLst>
        </pc:spChg>
        <pc:spChg chg="add del">
          <ac:chgData name="WEIYANG LI" userId="480b9ade2f918867" providerId="LiveId" clId="{64C01794-BE5A-4380-88CD-F3C72106176D}" dt="2019-05-26T07:01:02.333" v="2396" actId="26606"/>
          <ac:spMkLst>
            <pc:docMk/>
            <pc:sldMk cId="3374695410" sldId="319"/>
            <ac:spMk id="30748" creationId="{8213F8A0-12AE-4514-8372-0DD766EC28EE}"/>
          </ac:spMkLst>
        </pc:spChg>
        <pc:spChg chg="add del">
          <ac:chgData name="WEIYANG LI" userId="480b9ade2f918867" providerId="LiveId" clId="{64C01794-BE5A-4380-88CD-F3C72106176D}" dt="2019-05-26T07:01:02.333" v="2396" actId="26606"/>
          <ac:spMkLst>
            <pc:docMk/>
            <pc:sldMk cId="3374695410" sldId="319"/>
            <ac:spMk id="30749" creationId="{9EFF17D4-9A8C-4CE5-B096-D8CCD4400437}"/>
          </ac:spMkLst>
        </pc:spChg>
        <pc:spChg chg="add">
          <ac:chgData name="WEIYANG LI" userId="480b9ade2f918867" providerId="LiveId" clId="{64C01794-BE5A-4380-88CD-F3C72106176D}" dt="2019-05-26T07:01:02.346" v="2397" actId="26606"/>
          <ac:spMkLst>
            <pc:docMk/>
            <pc:sldMk cId="3374695410" sldId="319"/>
            <ac:spMk id="30751" creationId="{0205D939-00C4-4F2E-9797-3170DD040D90}"/>
          </ac:spMkLst>
        </pc:spChg>
        <pc:spChg chg="add">
          <ac:chgData name="WEIYANG LI" userId="480b9ade2f918867" providerId="LiveId" clId="{64C01794-BE5A-4380-88CD-F3C72106176D}" dt="2019-05-26T07:01:02.346" v="2397" actId="26606"/>
          <ac:spMkLst>
            <pc:docMk/>
            <pc:sldMk cId="3374695410" sldId="319"/>
            <ac:spMk id="30752" creationId="{38EE4E44-1403-472B-8C01-D354CB8F5AE7}"/>
          </ac:spMkLst>
        </pc:spChg>
        <pc:spChg chg="add">
          <ac:chgData name="WEIYANG LI" userId="480b9ade2f918867" providerId="LiveId" clId="{64C01794-BE5A-4380-88CD-F3C72106176D}" dt="2019-05-26T07:01:02.346" v="2397" actId="26606"/>
          <ac:spMkLst>
            <pc:docMk/>
            <pc:sldMk cId="3374695410" sldId="319"/>
            <ac:spMk id="30753" creationId="{583CCE40-4C5F-42D3-86D9-7892AD1E98E3}"/>
          </ac:spMkLst>
        </pc:spChg>
        <pc:picChg chg="add mod ord">
          <ac:chgData name="WEIYANG LI" userId="480b9ade2f918867" providerId="LiveId" clId="{64C01794-BE5A-4380-88CD-F3C72106176D}" dt="2019-05-26T07:01:02.346" v="2397" actId="26606"/>
          <ac:picMkLst>
            <pc:docMk/>
            <pc:sldMk cId="3374695410" sldId="319"/>
            <ac:picMk id="30722" creationId="{4D1FB975-90D7-4B44-9F8A-EBF1BA4443AF}"/>
          </ac:picMkLst>
        </pc:picChg>
        <pc:picChg chg="add mod">
          <ac:chgData name="WEIYANG LI" userId="480b9ade2f918867" providerId="LiveId" clId="{64C01794-BE5A-4380-88CD-F3C72106176D}" dt="2019-05-26T07:01:02.346" v="2397" actId="26606"/>
          <ac:picMkLst>
            <pc:docMk/>
            <pc:sldMk cId="3374695410" sldId="319"/>
            <ac:picMk id="30724" creationId="{56B63542-68B9-4E51-BAC7-5914D58438A1}"/>
          </ac:picMkLst>
        </pc:picChg>
        <pc:cxnChg chg="add del">
          <ac:chgData name="WEIYANG LI" userId="480b9ade2f918867" providerId="LiveId" clId="{64C01794-BE5A-4380-88CD-F3C72106176D}" dt="2019-05-26T07:00:49.209" v="2372" actId="26606"/>
          <ac:cxnSpMkLst>
            <pc:docMk/>
            <pc:sldMk cId="3374695410" sldId="319"/>
            <ac:cxnSpMk id="30728" creationId="{8C730EAB-A532-4295-A302-FB4B90DB9F5E}"/>
          </ac:cxnSpMkLst>
        </pc:cxnChg>
        <pc:cxnChg chg="add del">
          <ac:chgData name="WEIYANG LI" userId="480b9ade2f918867" providerId="LiveId" clId="{64C01794-BE5A-4380-88CD-F3C72106176D}" dt="2019-05-26T07:00:51.487" v="2378" actId="26606"/>
          <ac:cxnSpMkLst>
            <pc:docMk/>
            <pc:sldMk cId="3374695410" sldId="319"/>
            <ac:cxnSpMk id="30731" creationId="{8C730EAB-A532-4295-A302-FB4B90DB9F5E}"/>
          </ac:cxnSpMkLst>
        </pc:cxnChg>
        <pc:cxnChg chg="add del">
          <ac:chgData name="WEIYANG LI" userId="480b9ade2f918867" providerId="LiveId" clId="{64C01794-BE5A-4380-88CD-F3C72106176D}" dt="2019-05-26T07:00:53.832" v="2384" actId="26606"/>
          <ac:cxnSpMkLst>
            <pc:docMk/>
            <pc:sldMk cId="3374695410" sldId="319"/>
            <ac:cxnSpMk id="30734" creationId="{8C730EAB-A532-4295-A302-FB4B90DB9F5E}"/>
          </ac:cxnSpMkLst>
        </pc:cxnChg>
        <pc:cxnChg chg="add del">
          <ac:chgData name="WEIYANG LI" userId="480b9ade2f918867" providerId="LiveId" clId="{64C01794-BE5A-4380-88CD-F3C72106176D}" dt="2019-05-26T07:00:55.259" v="2388" actId="26606"/>
          <ac:cxnSpMkLst>
            <pc:docMk/>
            <pc:sldMk cId="3374695410" sldId="319"/>
            <ac:cxnSpMk id="30737" creationId="{8C730EAB-A532-4295-A302-FB4B90DB9F5E}"/>
          </ac:cxnSpMkLst>
        </pc:cxnChg>
      </pc:sldChg>
      <pc:sldChg chg="addSp delSp modSp add mod setBg">
        <pc:chgData name="WEIYANG LI" userId="480b9ade2f918867" providerId="LiveId" clId="{64C01794-BE5A-4380-88CD-F3C72106176D}" dt="2019-05-26T07:02:42.920" v="2406" actId="26606"/>
        <pc:sldMkLst>
          <pc:docMk/>
          <pc:sldMk cId="2345088633" sldId="320"/>
        </pc:sldMkLst>
        <pc:spChg chg="add del">
          <ac:chgData name="WEIYANG LI" userId="480b9ade2f918867" providerId="LiveId" clId="{64C01794-BE5A-4380-88CD-F3C72106176D}" dt="2019-05-26T07:02:41.634" v="2403" actId="26606"/>
          <ac:spMkLst>
            <pc:docMk/>
            <pc:sldMk cId="2345088633" sldId="320"/>
            <ac:spMk id="71" creationId="{A2509F26-B5DC-4BA7-B476-4CB044237A2E}"/>
          </ac:spMkLst>
        </pc:spChg>
        <pc:spChg chg="add del">
          <ac:chgData name="WEIYANG LI" userId="480b9ade2f918867" providerId="LiveId" clId="{64C01794-BE5A-4380-88CD-F3C72106176D}" dt="2019-05-26T07:02:41.634" v="2403" actId="26606"/>
          <ac:spMkLst>
            <pc:docMk/>
            <pc:sldMk cId="2345088633" sldId="320"/>
            <ac:spMk id="73" creationId="{DB103EB1-B135-4526-B883-33228FC27FF1}"/>
          </ac:spMkLst>
        </pc:spChg>
        <pc:spChg chg="add del">
          <ac:chgData name="WEIYANG LI" userId="480b9ade2f918867" providerId="LiveId" clId="{64C01794-BE5A-4380-88CD-F3C72106176D}" dt="2019-05-26T07:02:42.910" v="2405" actId="26606"/>
          <ac:spMkLst>
            <pc:docMk/>
            <pc:sldMk cId="2345088633" sldId="320"/>
            <ac:spMk id="31748" creationId="{6FF0F0B8-5B06-4174-9742-1FD7ABE712A7}"/>
          </ac:spMkLst>
        </pc:spChg>
        <pc:spChg chg="add">
          <ac:chgData name="WEIYANG LI" userId="480b9ade2f918867" providerId="LiveId" clId="{64C01794-BE5A-4380-88CD-F3C72106176D}" dt="2019-05-26T07:02:42.920" v="2406" actId="26606"/>
          <ac:spMkLst>
            <pc:docMk/>
            <pc:sldMk cId="2345088633" sldId="320"/>
            <ac:spMk id="31750" creationId="{53BB5D57-6178-4F62-B472-0312F6D95A85}"/>
          </ac:spMkLst>
        </pc:spChg>
        <pc:spChg chg="add">
          <ac:chgData name="WEIYANG LI" userId="480b9ade2f918867" providerId="LiveId" clId="{64C01794-BE5A-4380-88CD-F3C72106176D}" dt="2019-05-26T07:02:42.920" v="2406" actId="26606"/>
          <ac:spMkLst>
            <pc:docMk/>
            <pc:sldMk cId="2345088633" sldId="320"/>
            <ac:spMk id="31751" creationId="{4C61BD32-7542-4D52-BA5A-3ADE869BF8AC}"/>
          </ac:spMkLst>
        </pc:spChg>
        <pc:picChg chg="add mod">
          <ac:chgData name="WEIYANG LI" userId="480b9ade2f918867" providerId="LiveId" clId="{64C01794-BE5A-4380-88CD-F3C72106176D}" dt="2019-05-26T07:02:42.920" v="2406" actId="26606"/>
          <ac:picMkLst>
            <pc:docMk/>
            <pc:sldMk cId="2345088633" sldId="320"/>
            <ac:picMk id="31746" creationId="{636F2F3F-62E0-4549-8EF7-2C70F6E82DCB}"/>
          </ac:picMkLst>
        </pc:picChg>
      </pc:sldChg>
      <pc:sldChg chg="addSp delSp modSp add mod setBg setClrOvrMap">
        <pc:chgData name="WEIYANG LI" userId="480b9ade2f918867" providerId="LiveId" clId="{64C01794-BE5A-4380-88CD-F3C72106176D}" dt="2019-05-26T07:06:01.846" v="2486" actId="26606"/>
        <pc:sldMkLst>
          <pc:docMk/>
          <pc:sldMk cId="415732093" sldId="321"/>
        </pc:sldMkLst>
        <pc:spChg chg="del">
          <ac:chgData name="WEIYANG LI" userId="480b9ade2f918867" providerId="LiveId" clId="{64C01794-BE5A-4380-88CD-F3C72106176D}" dt="2019-05-26T07:05:15.061" v="2408"/>
          <ac:spMkLst>
            <pc:docMk/>
            <pc:sldMk cId="415732093" sldId="321"/>
            <ac:spMk id="2" creationId="{9723C058-C873-4282-B665-A48B7A246D05}"/>
          </ac:spMkLst>
        </pc:spChg>
        <pc:spChg chg="add mod">
          <ac:chgData name="WEIYANG LI" userId="480b9ade2f918867" providerId="LiveId" clId="{64C01794-BE5A-4380-88CD-F3C72106176D}" dt="2019-05-26T07:06:01.846" v="2486" actId="26606"/>
          <ac:spMkLst>
            <pc:docMk/>
            <pc:sldMk cId="415732093" sldId="321"/>
            <ac:spMk id="3" creationId="{45A3F80A-0EDB-4C73-A09C-64544E23A1E2}"/>
          </ac:spMkLst>
        </pc:spChg>
        <pc:spChg chg="add">
          <ac:chgData name="WEIYANG LI" userId="480b9ade2f918867" providerId="LiveId" clId="{64C01794-BE5A-4380-88CD-F3C72106176D}" dt="2019-05-26T07:06:01.846" v="2486" actId="26606"/>
          <ac:spMkLst>
            <pc:docMk/>
            <pc:sldMk cId="415732093" sldId="321"/>
            <ac:spMk id="8" creationId="{2A8AA5BC-4F7A-4226-8F99-6D824B226A97}"/>
          </ac:spMkLst>
        </pc:spChg>
        <pc:spChg chg="add">
          <ac:chgData name="WEIYANG LI" userId="480b9ade2f918867" providerId="LiveId" clId="{64C01794-BE5A-4380-88CD-F3C72106176D}" dt="2019-05-26T07:06:01.846" v="2486" actId="26606"/>
          <ac:spMkLst>
            <pc:docMk/>
            <pc:sldMk cId="415732093" sldId="321"/>
            <ac:spMk id="10" creationId="{3E5445C6-DD42-4979-86FF-03730E8C6DB0}"/>
          </ac:spMkLst>
        </pc:spChg>
        <pc:cxnChg chg="add">
          <ac:chgData name="WEIYANG LI" userId="480b9ade2f918867" providerId="LiveId" clId="{64C01794-BE5A-4380-88CD-F3C72106176D}" dt="2019-05-26T07:06:01.846" v="2486" actId="26606"/>
          <ac:cxnSpMkLst>
            <pc:docMk/>
            <pc:sldMk cId="415732093" sldId="321"/>
            <ac:cxnSpMk id="12" creationId="{45000665-DFC7-417E-8FD7-516A0F15C975}"/>
          </ac:cxnSpMkLst>
        </pc:cxnChg>
      </pc:sldChg>
      <pc:sldChg chg="addSp delSp modSp add mod setBg">
        <pc:chgData name="WEIYANG LI" userId="480b9ade2f918867" providerId="LiveId" clId="{64C01794-BE5A-4380-88CD-F3C72106176D}" dt="2019-05-26T07:15:06.219" v="3203"/>
        <pc:sldMkLst>
          <pc:docMk/>
          <pc:sldMk cId="2034210373" sldId="322"/>
        </pc:sldMkLst>
        <pc:spChg chg="del">
          <ac:chgData name="WEIYANG LI" userId="480b9ade2f918867" providerId="LiveId" clId="{64C01794-BE5A-4380-88CD-F3C72106176D}" dt="2019-05-26T07:11:57.508" v="2530"/>
          <ac:spMkLst>
            <pc:docMk/>
            <pc:sldMk cId="2034210373" sldId="322"/>
            <ac:spMk id="2" creationId="{3B3D3AAE-BC33-415D-B65F-26AEBD3EEDAF}"/>
          </ac:spMkLst>
        </pc:spChg>
        <pc:spChg chg="add mod">
          <ac:chgData name="WEIYANG LI" userId="480b9ade2f918867" providerId="LiveId" clId="{64C01794-BE5A-4380-88CD-F3C72106176D}" dt="2019-05-26T07:14:36.910" v="3149" actId="26606"/>
          <ac:spMkLst>
            <pc:docMk/>
            <pc:sldMk cId="2034210373" sldId="322"/>
            <ac:spMk id="3" creationId="{4991F949-C9FA-41D9-BB1B-358D9FA5E22D}"/>
          </ac:spMkLst>
        </pc:spChg>
        <pc:spChg chg="add del mod">
          <ac:chgData name="WEIYANG LI" userId="480b9ade2f918867" providerId="LiveId" clId="{64C01794-BE5A-4380-88CD-F3C72106176D}" dt="2019-05-26T07:14:36.910" v="3149" actId="26606"/>
          <ac:spMkLst>
            <pc:docMk/>
            <pc:sldMk cId="2034210373" sldId="322"/>
            <ac:spMk id="4" creationId="{9CDE113E-7013-4D38-A3DF-4AF67208B761}"/>
          </ac:spMkLst>
        </pc:spChg>
        <pc:spChg chg="add del">
          <ac:chgData name="WEIYANG LI" userId="480b9ade2f918867" providerId="LiveId" clId="{64C01794-BE5A-4380-88CD-F3C72106176D}" dt="2019-05-26T07:14:30.652" v="3142" actId="26606"/>
          <ac:spMkLst>
            <pc:docMk/>
            <pc:sldMk cId="2034210373" sldId="322"/>
            <ac:spMk id="11" creationId="{42285737-90EE-47DC-AC80-8AE156B11969}"/>
          </ac:spMkLst>
        </pc:spChg>
        <pc:spChg chg="add del">
          <ac:chgData name="WEIYANG LI" userId="480b9ade2f918867" providerId="LiveId" clId="{64C01794-BE5A-4380-88CD-F3C72106176D}" dt="2019-05-26T07:14:33.877" v="3144" actId="26606"/>
          <ac:spMkLst>
            <pc:docMk/>
            <pc:sldMk cId="2034210373" sldId="322"/>
            <ac:spMk id="21" creationId="{46C2E80F-49A6-4372-B103-219D417A55ED}"/>
          </ac:spMkLst>
        </pc:spChg>
        <pc:spChg chg="add del">
          <ac:chgData name="WEIYANG LI" userId="480b9ade2f918867" providerId="LiveId" clId="{64C01794-BE5A-4380-88CD-F3C72106176D}" dt="2019-05-26T07:14:36.161" v="3146" actId="26606"/>
          <ac:spMkLst>
            <pc:docMk/>
            <pc:sldMk cId="2034210373" sldId="322"/>
            <ac:spMk id="24" creationId="{42285737-90EE-47DC-AC80-8AE156B11969}"/>
          </ac:spMkLst>
        </pc:spChg>
        <pc:spChg chg="add">
          <ac:chgData name="WEIYANG LI" userId="480b9ade2f918867" providerId="LiveId" clId="{64C01794-BE5A-4380-88CD-F3C72106176D}" dt="2019-05-26T07:14:36.910" v="3149" actId="26606"/>
          <ac:spMkLst>
            <pc:docMk/>
            <pc:sldMk cId="2034210373" sldId="322"/>
            <ac:spMk id="30" creationId="{42285737-90EE-47DC-AC80-8AE156B11969}"/>
          </ac:spMkLst>
        </pc:spChg>
        <pc:grpChg chg="add del">
          <ac:chgData name="WEIYANG LI" userId="480b9ade2f918867" providerId="LiveId" clId="{64C01794-BE5A-4380-88CD-F3C72106176D}" dt="2019-05-26T07:14:30.652" v="3142" actId="26606"/>
          <ac:grpSpMkLst>
            <pc:docMk/>
            <pc:sldMk cId="2034210373" sldId="322"/>
            <ac:grpSpMk id="13" creationId="{B57BDC17-F1B3-455F-BBF1-680AA1F25C06}"/>
          </ac:grpSpMkLst>
        </pc:grpChg>
        <pc:grpChg chg="add del">
          <ac:chgData name="WEIYANG LI" userId="480b9ade2f918867" providerId="LiveId" clId="{64C01794-BE5A-4380-88CD-F3C72106176D}" dt="2019-05-26T07:14:36.161" v="3146" actId="26606"/>
          <ac:grpSpMkLst>
            <pc:docMk/>
            <pc:sldMk cId="2034210373" sldId="322"/>
            <ac:grpSpMk id="25" creationId="{B57BDC17-F1B3-455F-BBF1-680AA1F25C06}"/>
          </ac:grpSpMkLst>
        </pc:grpChg>
        <pc:grpChg chg="add">
          <ac:chgData name="WEIYANG LI" userId="480b9ade2f918867" providerId="LiveId" clId="{64C01794-BE5A-4380-88CD-F3C72106176D}" dt="2019-05-26T07:14:36.910" v="3149" actId="26606"/>
          <ac:grpSpMkLst>
            <pc:docMk/>
            <pc:sldMk cId="2034210373" sldId="322"/>
            <ac:grpSpMk id="31" creationId="{B57BDC17-F1B3-455F-BBF1-680AA1F25C06}"/>
          </ac:grpSpMkLst>
        </pc:grpChg>
        <pc:graphicFrameChg chg="add del">
          <ac:chgData name="WEIYANG LI" userId="480b9ade2f918867" providerId="LiveId" clId="{64C01794-BE5A-4380-88CD-F3C72106176D}" dt="2019-05-26T07:14:30.652" v="3142" actId="26606"/>
          <ac:graphicFrameMkLst>
            <pc:docMk/>
            <pc:sldMk cId="2034210373" sldId="322"/>
            <ac:graphicFrameMk id="6" creationId="{6AACDC5C-0603-4492-8543-6A86752074DF}"/>
          </ac:graphicFrameMkLst>
        </pc:graphicFrameChg>
        <pc:graphicFrameChg chg="add del">
          <ac:chgData name="WEIYANG LI" userId="480b9ade2f918867" providerId="LiveId" clId="{64C01794-BE5A-4380-88CD-F3C72106176D}" dt="2019-05-26T07:14:33.877" v="3144" actId="26606"/>
          <ac:graphicFrameMkLst>
            <pc:docMk/>
            <pc:sldMk cId="2034210373" sldId="322"/>
            <ac:graphicFrameMk id="22" creationId="{19ADEBEA-9858-4D8B-B6CF-26CAAB17EF98}"/>
          </ac:graphicFrameMkLst>
        </pc:graphicFrameChg>
        <pc:graphicFrameChg chg="add del">
          <ac:chgData name="WEIYANG LI" userId="480b9ade2f918867" providerId="LiveId" clId="{64C01794-BE5A-4380-88CD-F3C72106176D}" dt="2019-05-26T07:14:36.161" v="3146" actId="26606"/>
          <ac:graphicFrameMkLst>
            <pc:docMk/>
            <pc:sldMk cId="2034210373" sldId="322"/>
            <ac:graphicFrameMk id="26" creationId="{6AACDC5C-0603-4492-8543-6A86752074DF}"/>
          </ac:graphicFrameMkLst>
        </pc:graphicFrameChg>
        <pc:graphicFrameChg chg="add del">
          <ac:chgData name="WEIYANG LI" userId="480b9ade2f918867" providerId="LiveId" clId="{64C01794-BE5A-4380-88CD-F3C72106176D}" dt="2019-05-26T07:14:36.871" v="3148" actId="26606"/>
          <ac:graphicFrameMkLst>
            <pc:docMk/>
            <pc:sldMk cId="2034210373" sldId="322"/>
            <ac:graphicFrameMk id="28" creationId="{452A8F88-0BE6-4098-863D-68FCD06D4B4C}"/>
          </ac:graphicFrameMkLst>
        </pc:graphicFrameChg>
        <pc:graphicFrameChg chg="add mod">
          <ac:chgData name="WEIYANG LI" userId="480b9ade2f918867" providerId="LiveId" clId="{64C01794-BE5A-4380-88CD-F3C72106176D}" dt="2019-05-26T07:15:06.219" v="3203"/>
          <ac:graphicFrameMkLst>
            <pc:docMk/>
            <pc:sldMk cId="2034210373" sldId="322"/>
            <ac:graphicFrameMk id="32" creationId="{6AACDC5C-0603-4492-8543-6A86752074DF}"/>
          </ac:graphicFrameMkLst>
        </pc:graphicFrameChg>
      </pc:sldChg>
      <pc:sldChg chg="addSp delSp modSp add mod setBg">
        <pc:chgData name="WEIYANG LI" userId="480b9ade2f918867" providerId="LiveId" clId="{64C01794-BE5A-4380-88CD-F3C72106176D}" dt="2019-05-26T07:15:52.870" v="3209" actId="207"/>
        <pc:sldMkLst>
          <pc:docMk/>
          <pc:sldMk cId="830347551" sldId="323"/>
        </pc:sldMkLst>
        <pc:spChg chg="del">
          <ac:chgData name="WEIYANG LI" userId="480b9ade2f918867" providerId="LiveId" clId="{64C01794-BE5A-4380-88CD-F3C72106176D}" dt="2019-05-26T07:15:39.779" v="3205"/>
          <ac:spMkLst>
            <pc:docMk/>
            <pc:sldMk cId="830347551" sldId="323"/>
            <ac:spMk id="2" creationId="{CA817AF1-8F72-4084-ABCB-B744F088C27B}"/>
          </ac:spMkLst>
        </pc:spChg>
        <pc:spChg chg="add mod">
          <ac:chgData name="WEIYANG LI" userId="480b9ade2f918867" providerId="LiveId" clId="{64C01794-BE5A-4380-88CD-F3C72106176D}" dt="2019-05-26T07:15:52.870" v="3209" actId="207"/>
          <ac:spMkLst>
            <pc:docMk/>
            <pc:sldMk cId="830347551" sldId="323"/>
            <ac:spMk id="3" creationId="{F22AA89E-93E0-449E-9CB6-BF6F3DE08FE6}"/>
          </ac:spMkLst>
        </pc:spChg>
        <pc:spChg chg="add">
          <ac:chgData name="WEIYANG LI" userId="480b9ade2f918867" providerId="LiveId" clId="{64C01794-BE5A-4380-88CD-F3C72106176D}" dt="2019-05-26T07:15:45.795" v="3208" actId="26606"/>
          <ac:spMkLst>
            <pc:docMk/>
            <pc:sldMk cId="830347551" sldId="323"/>
            <ac:spMk id="8" creationId="{BC3E1C3D-633C-4756-B09B-9AD080714C9F}"/>
          </ac:spMkLst>
        </pc:spChg>
        <pc:spChg chg="add">
          <ac:chgData name="WEIYANG LI" userId="480b9ade2f918867" providerId="LiveId" clId="{64C01794-BE5A-4380-88CD-F3C72106176D}" dt="2019-05-26T07:15:45.795" v="3208" actId="26606"/>
          <ac:spMkLst>
            <pc:docMk/>
            <pc:sldMk cId="830347551" sldId="323"/>
            <ac:spMk id="10" creationId="{1295DAF8-54BC-4834-A4B1-7DD2F7AFE5A3}"/>
          </ac:spMkLst>
        </pc:spChg>
      </pc:sldChg>
      <pc:sldChg chg="addSp modSp add mod setBg">
        <pc:chgData name="WEIYANG LI" userId="480b9ade2f918867" providerId="LiveId" clId="{64C01794-BE5A-4380-88CD-F3C72106176D}" dt="2019-05-26T07:17:03.453" v="3403" actId="26606"/>
        <pc:sldMkLst>
          <pc:docMk/>
          <pc:sldMk cId="2946268508" sldId="324"/>
        </pc:sldMkLst>
        <pc:spChg chg="mod">
          <ac:chgData name="WEIYANG LI" userId="480b9ade2f918867" providerId="LiveId" clId="{64C01794-BE5A-4380-88CD-F3C72106176D}" dt="2019-05-26T07:17:03.453" v="3403" actId="26606"/>
          <ac:spMkLst>
            <pc:docMk/>
            <pc:sldMk cId="2946268508" sldId="324"/>
            <ac:spMk id="2" creationId="{0F65248A-1CB1-4799-BD40-76515C319EF8}"/>
          </ac:spMkLst>
        </pc:spChg>
        <pc:spChg chg="add">
          <ac:chgData name="WEIYANG LI" userId="480b9ade2f918867" providerId="LiveId" clId="{64C01794-BE5A-4380-88CD-F3C72106176D}" dt="2019-05-26T07:17:03.453" v="3403" actId="26606"/>
          <ac:spMkLst>
            <pc:docMk/>
            <pc:sldMk cId="2946268508" sldId="324"/>
            <ac:spMk id="7" creationId="{23962611-DFD5-4092-AAFD-559E3DFCE2C9}"/>
          </ac:spMkLst>
        </pc:spChg>
        <pc:picChg chg="add">
          <ac:chgData name="WEIYANG LI" userId="480b9ade2f918867" providerId="LiveId" clId="{64C01794-BE5A-4380-88CD-F3C72106176D}" dt="2019-05-26T07:17:03.453" v="3403" actId="26606"/>
          <ac:picMkLst>
            <pc:docMk/>
            <pc:sldMk cId="2946268508" sldId="324"/>
            <ac:picMk id="9" creationId="{2270F1FA-0425-408F-9861-80BF5AFB276D}"/>
          </ac:picMkLst>
        </pc:picChg>
      </pc:sldChg>
      <pc:sldChg chg="addSp delSp modSp add mod setBg setClrOvrMap">
        <pc:chgData name="WEIYANG LI" userId="480b9ade2f918867" providerId="LiveId" clId="{64C01794-BE5A-4380-88CD-F3C72106176D}" dt="2019-05-26T07:17:25.247" v="3421" actId="26606"/>
        <pc:sldMkLst>
          <pc:docMk/>
          <pc:sldMk cId="3474130988" sldId="325"/>
        </pc:sldMkLst>
        <pc:spChg chg="del">
          <ac:chgData name="WEIYANG LI" userId="480b9ade2f918867" providerId="LiveId" clId="{64C01794-BE5A-4380-88CD-F3C72106176D}" dt="2019-05-26T07:17:21.197" v="3407"/>
          <ac:spMkLst>
            <pc:docMk/>
            <pc:sldMk cId="3474130988" sldId="325"/>
            <ac:spMk id="2" creationId="{51BEBF4F-8C57-4CB1-8E94-7A6B51EC4B3C}"/>
          </ac:spMkLst>
        </pc:spChg>
        <pc:spChg chg="add mod">
          <ac:chgData name="WEIYANG LI" userId="480b9ade2f918867" providerId="LiveId" clId="{64C01794-BE5A-4380-88CD-F3C72106176D}" dt="2019-05-26T07:17:25.247" v="3421" actId="26606"/>
          <ac:spMkLst>
            <pc:docMk/>
            <pc:sldMk cId="3474130988" sldId="325"/>
            <ac:spMk id="3" creationId="{F41F1FBD-6383-4E05-8DE6-7B2F006CEE56}"/>
          </ac:spMkLst>
        </pc:spChg>
        <pc:spChg chg="add">
          <ac:chgData name="WEIYANG LI" userId="480b9ade2f918867" providerId="LiveId" clId="{64C01794-BE5A-4380-88CD-F3C72106176D}" dt="2019-05-26T07:17:25.247" v="3421" actId="26606"/>
          <ac:spMkLst>
            <pc:docMk/>
            <pc:sldMk cId="3474130988" sldId="325"/>
            <ac:spMk id="8" creationId="{2A8AA5BC-4F7A-4226-8F99-6D824B226A97}"/>
          </ac:spMkLst>
        </pc:spChg>
        <pc:spChg chg="add">
          <ac:chgData name="WEIYANG LI" userId="480b9ade2f918867" providerId="LiveId" clId="{64C01794-BE5A-4380-88CD-F3C72106176D}" dt="2019-05-26T07:17:25.247" v="3421" actId="26606"/>
          <ac:spMkLst>
            <pc:docMk/>
            <pc:sldMk cId="3474130988" sldId="325"/>
            <ac:spMk id="10" creationId="{3E5445C6-DD42-4979-86FF-03730E8C6DB0}"/>
          </ac:spMkLst>
        </pc:spChg>
        <pc:cxnChg chg="add">
          <ac:chgData name="WEIYANG LI" userId="480b9ade2f918867" providerId="LiveId" clId="{64C01794-BE5A-4380-88CD-F3C72106176D}" dt="2019-05-26T07:17:25.247" v="3421" actId="26606"/>
          <ac:cxnSpMkLst>
            <pc:docMk/>
            <pc:sldMk cId="3474130988" sldId="325"/>
            <ac:cxnSpMk id="12" creationId="{45000665-DFC7-417E-8FD7-516A0F15C975}"/>
          </ac:cxnSpMkLst>
        </pc:cxnChg>
      </pc:sldChg>
      <pc:sldChg chg="add del">
        <pc:chgData name="WEIYANG LI" userId="480b9ade2f918867" providerId="LiveId" clId="{64C01794-BE5A-4380-88CD-F3C72106176D}" dt="2019-05-26T07:17:18.584" v="3406" actId="2696"/>
        <pc:sldMkLst>
          <pc:docMk/>
          <pc:sldMk cId="1199761398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22F31-2260-461D-8611-31623ADB04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600F8B-B31A-44E9-9FB1-216F8E4C7F3F}">
      <dgm:prSet/>
      <dgm:spPr/>
      <dgm:t>
        <a:bodyPr/>
        <a:lstStyle/>
        <a:p>
          <a:pPr>
            <a:lnSpc>
              <a:spcPct val="100000"/>
            </a:lnSpc>
          </a:pPr>
          <a:r>
            <a:rPr lang="zh-CN" dirty="0"/>
            <a:t>世界的本质并不是那么</a:t>
          </a:r>
          <a:r>
            <a:rPr lang="zh-CN" altLang="en-US" dirty="0"/>
            <a:t>美善亮丽</a:t>
          </a:r>
          <a:r>
            <a:rPr lang="zh-CN" dirty="0"/>
            <a:t>的</a:t>
          </a:r>
          <a:endParaRPr lang="en-US" dirty="0"/>
        </a:p>
      </dgm:t>
    </dgm:pt>
    <dgm:pt modelId="{329BB674-98F0-48FC-A11B-F107CDC22E48}" type="parTrans" cxnId="{2FC19383-A672-47C9-8549-A90D7A0B85F0}">
      <dgm:prSet/>
      <dgm:spPr/>
      <dgm:t>
        <a:bodyPr/>
        <a:lstStyle/>
        <a:p>
          <a:endParaRPr lang="en-US"/>
        </a:p>
      </dgm:t>
    </dgm:pt>
    <dgm:pt modelId="{BDC00C00-4610-49F8-9CB7-FD631DEAA7A6}" type="sibTrans" cxnId="{2FC19383-A672-47C9-8549-A90D7A0B85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E57D91-5B8C-46AE-9CC3-F3BFE65D2F32}">
      <dgm:prSet/>
      <dgm:spPr/>
      <dgm:t>
        <a:bodyPr/>
        <a:lstStyle/>
        <a:p>
          <a:pPr>
            <a:lnSpc>
              <a:spcPct val="100000"/>
            </a:lnSpc>
          </a:pPr>
          <a:r>
            <a:rPr lang="zh-CN"/>
            <a:t>人离不开脏活而逃避脏活</a:t>
          </a:r>
          <a:endParaRPr lang="en-US" dirty="0"/>
        </a:p>
      </dgm:t>
    </dgm:pt>
    <dgm:pt modelId="{DD594363-47D3-4AA8-AE59-DF071E8DAC64}" type="parTrans" cxnId="{2EBF46EE-ADED-4F90-A7C1-CB4FCE0E956E}">
      <dgm:prSet/>
      <dgm:spPr/>
      <dgm:t>
        <a:bodyPr/>
        <a:lstStyle/>
        <a:p>
          <a:endParaRPr lang="en-US"/>
        </a:p>
      </dgm:t>
    </dgm:pt>
    <dgm:pt modelId="{3CC04EBC-C04D-41F2-B6CE-A27B221499F2}" type="sibTrans" cxnId="{2EBF46EE-ADED-4F90-A7C1-CB4FCE0E956E}">
      <dgm:prSet/>
      <dgm:spPr/>
      <dgm:t>
        <a:bodyPr/>
        <a:lstStyle/>
        <a:p>
          <a:endParaRPr lang="en-US"/>
        </a:p>
      </dgm:t>
    </dgm:pt>
    <dgm:pt modelId="{38D7E573-BFFF-4A87-ABF8-A3CBB0234A12}" type="pres">
      <dgm:prSet presAssocID="{DC422F31-2260-461D-8611-31623ADB04E8}" presName="linear" presStyleCnt="0">
        <dgm:presLayoutVars>
          <dgm:animLvl val="lvl"/>
          <dgm:resizeHandles val="exact"/>
        </dgm:presLayoutVars>
      </dgm:prSet>
      <dgm:spPr/>
    </dgm:pt>
    <dgm:pt modelId="{4B91329A-17AC-4C8A-980C-A01FFD8DED15}" type="pres">
      <dgm:prSet presAssocID="{E1600F8B-B31A-44E9-9FB1-216F8E4C7F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91DDE0-4F6E-4845-A591-9BF74E02A884}" type="pres">
      <dgm:prSet presAssocID="{BDC00C00-4610-49F8-9CB7-FD631DEAA7A6}" presName="spacer" presStyleCnt="0"/>
      <dgm:spPr/>
    </dgm:pt>
    <dgm:pt modelId="{CA82A644-0CDE-4D76-9BF9-DFE488B4A299}" type="pres">
      <dgm:prSet presAssocID="{C5E57D91-5B8C-46AE-9CC3-F3BFE65D2F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871C60E-0630-43A9-9829-98F266742FB8}" type="presOf" srcId="{C5E57D91-5B8C-46AE-9CC3-F3BFE65D2F32}" destId="{CA82A644-0CDE-4D76-9BF9-DFE488B4A299}" srcOrd="0" destOrd="0" presId="urn:microsoft.com/office/officeart/2005/8/layout/vList2"/>
    <dgm:cxn modelId="{442D3839-8D08-4650-A6B7-29C18E4DE15C}" type="presOf" srcId="{E1600F8B-B31A-44E9-9FB1-216F8E4C7F3F}" destId="{4B91329A-17AC-4C8A-980C-A01FFD8DED15}" srcOrd="0" destOrd="0" presId="urn:microsoft.com/office/officeart/2005/8/layout/vList2"/>
    <dgm:cxn modelId="{D53CAA61-0073-4DE6-A28D-415F8326C516}" type="presOf" srcId="{DC422F31-2260-461D-8611-31623ADB04E8}" destId="{38D7E573-BFFF-4A87-ABF8-A3CBB0234A12}" srcOrd="0" destOrd="0" presId="urn:microsoft.com/office/officeart/2005/8/layout/vList2"/>
    <dgm:cxn modelId="{2FC19383-A672-47C9-8549-A90D7A0B85F0}" srcId="{DC422F31-2260-461D-8611-31623ADB04E8}" destId="{E1600F8B-B31A-44E9-9FB1-216F8E4C7F3F}" srcOrd="0" destOrd="0" parTransId="{329BB674-98F0-48FC-A11B-F107CDC22E48}" sibTransId="{BDC00C00-4610-49F8-9CB7-FD631DEAA7A6}"/>
    <dgm:cxn modelId="{2EBF46EE-ADED-4F90-A7C1-CB4FCE0E956E}" srcId="{DC422F31-2260-461D-8611-31623ADB04E8}" destId="{C5E57D91-5B8C-46AE-9CC3-F3BFE65D2F32}" srcOrd="1" destOrd="0" parTransId="{DD594363-47D3-4AA8-AE59-DF071E8DAC64}" sibTransId="{3CC04EBC-C04D-41F2-B6CE-A27B221499F2}"/>
    <dgm:cxn modelId="{B31BC534-1862-459D-B1E9-E6F298A83C3A}" type="presParOf" srcId="{38D7E573-BFFF-4A87-ABF8-A3CBB0234A12}" destId="{4B91329A-17AC-4C8A-980C-A01FFD8DED15}" srcOrd="0" destOrd="0" presId="urn:microsoft.com/office/officeart/2005/8/layout/vList2"/>
    <dgm:cxn modelId="{FC60F9C3-0AE9-4FB1-8BCE-EF83940504F6}" type="presParOf" srcId="{38D7E573-BFFF-4A87-ABF8-A3CBB0234A12}" destId="{9091DDE0-4F6E-4845-A591-9BF74E02A884}" srcOrd="1" destOrd="0" presId="urn:microsoft.com/office/officeart/2005/8/layout/vList2"/>
    <dgm:cxn modelId="{1B6D0651-8E35-4337-ABBF-3A527FED0E40}" type="presParOf" srcId="{38D7E573-BFFF-4A87-ABF8-A3CBB0234A12}" destId="{CA82A644-0CDE-4D76-9BF9-DFE488B4A2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652E6-26E7-409C-9305-09C8D93A12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2471BD-B3B9-4703-9602-E314A3312DD4}">
      <dgm:prSet/>
      <dgm:spPr/>
      <dgm:t>
        <a:bodyPr/>
        <a:lstStyle/>
        <a:p>
          <a:r>
            <a:rPr lang="zh-CN"/>
            <a:t>佛家：“色不异空，空不异色；色即是空，空即是色。”</a:t>
          </a:r>
          <a:endParaRPr lang="en-US" dirty="0"/>
        </a:p>
      </dgm:t>
    </dgm:pt>
    <dgm:pt modelId="{5AC366B7-3164-43EC-9181-C54B50784F8C}" type="parTrans" cxnId="{426BFF75-C809-4678-8610-EAFD909CEFC4}">
      <dgm:prSet/>
      <dgm:spPr/>
      <dgm:t>
        <a:bodyPr/>
        <a:lstStyle/>
        <a:p>
          <a:endParaRPr lang="en-US"/>
        </a:p>
      </dgm:t>
    </dgm:pt>
    <dgm:pt modelId="{4161F19A-715E-4C4D-83DD-664081A6B764}" type="sibTrans" cxnId="{426BFF75-C809-4678-8610-EAFD909CEFC4}">
      <dgm:prSet/>
      <dgm:spPr/>
      <dgm:t>
        <a:bodyPr/>
        <a:lstStyle/>
        <a:p>
          <a:endParaRPr lang="en-US"/>
        </a:p>
      </dgm:t>
    </dgm:pt>
    <dgm:pt modelId="{9A873FCE-CFE3-4108-AB9B-CDAAF8BAFD3F}">
      <dgm:prSet/>
      <dgm:spPr/>
      <dgm:t>
        <a:bodyPr/>
        <a:lstStyle/>
        <a:p>
          <a:r>
            <a:rPr lang="zh-CN"/>
            <a:t>道家：“天地不仁，以万物为刍狗。”</a:t>
          </a:r>
          <a:endParaRPr lang="en-US" dirty="0"/>
        </a:p>
      </dgm:t>
    </dgm:pt>
    <dgm:pt modelId="{561D7DEF-80BC-4B93-951B-528674780207}" type="parTrans" cxnId="{7290AAFB-492A-45AB-87C1-8BC6B0E5A984}">
      <dgm:prSet/>
      <dgm:spPr/>
      <dgm:t>
        <a:bodyPr/>
        <a:lstStyle/>
        <a:p>
          <a:endParaRPr lang="en-US"/>
        </a:p>
      </dgm:t>
    </dgm:pt>
    <dgm:pt modelId="{DE328AAD-3581-4251-A741-759C2BFCCB39}" type="sibTrans" cxnId="{7290AAFB-492A-45AB-87C1-8BC6B0E5A984}">
      <dgm:prSet/>
      <dgm:spPr/>
      <dgm:t>
        <a:bodyPr/>
        <a:lstStyle/>
        <a:p>
          <a:endParaRPr lang="en-US"/>
        </a:p>
      </dgm:t>
    </dgm:pt>
    <dgm:pt modelId="{100AA7CD-58AF-4DBC-9D93-300C0EC3F659}">
      <dgm:prSet/>
      <dgm:spPr/>
      <dgm:t>
        <a:bodyPr/>
        <a:lstStyle/>
        <a:p>
          <a:r>
            <a:rPr lang="zh-CN" dirty="0"/>
            <a:t>儒家：“是以君子恶居下流，天下之恶皆归焉。”</a:t>
          </a:r>
          <a:endParaRPr lang="en-US" dirty="0"/>
        </a:p>
      </dgm:t>
    </dgm:pt>
    <dgm:pt modelId="{B1B3B6B3-9360-4118-B745-3E49004172AD}" type="parTrans" cxnId="{E9C48EB0-8682-48AC-9B6F-BA194BE53BB6}">
      <dgm:prSet/>
      <dgm:spPr/>
      <dgm:t>
        <a:bodyPr/>
        <a:lstStyle/>
        <a:p>
          <a:endParaRPr lang="en-US"/>
        </a:p>
      </dgm:t>
    </dgm:pt>
    <dgm:pt modelId="{20E3981F-853B-4906-A1A3-9840269C849F}" type="sibTrans" cxnId="{E9C48EB0-8682-48AC-9B6F-BA194BE53BB6}">
      <dgm:prSet/>
      <dgm:spPr/>
      <dgm:t>
        <a:bodyPr/>
        <a:lstStyle/>
        <a:p>
          <a:endParaRPr lang="en-US"/>
        </a:p>
      </dgm:t>
    </dgm:pt>
    <dgm:pt modelId="{5C7BD067-2100-405E-A7CB-35C91F78D6FC}" type="pres">
      <dgm:prSet presAssocID="{276652E6-26E7-409C-9305-09C8D93A12FD}" presName="linear" presStyleCnt="0">
        <dgm:presLayoutVars>
          <dgm:animLvl val="lvl"/>
          <dgm:resizeHandles val="exact"/>
        </dgm:presLayoutVars>
      </dgm:prSet>
      <dgm:spPr/>
    </dgm:pt>
    <dgm:pt modelId="{A856AF29-D3D8-4DAB-87AC-69EF9525C60D}" type="pres">
      <dgm:prSet presAssocID="{412471BD-B3B9-4703-9602-E314A3312D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CB2EA5-4B38-43E4-A421-51FE6792FA36}" type="pres">
      <dgm:prSet presAssocID="{4161F19A-715E-4C4D-83DD-664081A6B764}" presName="spacer" presStyleCnt="0"/>
      <dgm:spPr/>
    </dgm:pt>
    <dgm:pt modelId="{42892ECF-75F9-40F5-925A-D29EE28B5543}" type="pres">
      <dgm:prSet presAssocID="{9A873FCE-CFE3-4108-AB9B-CDAAF8BAFD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8EF813-3B07-4A84-A893-06E3EC04974F}" type="pres">
      <dgm:prSet presAssocID="{DE328AAD-3581-4251-A741-759C2BFCCB39}" presName="spacer" presStyleCnt="0"/>
      <dgm:spPr/>
    </dgm:pt>
    <dgm:pt modelId="{3E5EF00A-5816-4773-8735-90BF33950EF1}" type="pres">
      <dgm:prSet presAssocID="{100AA7CD-58AF-4DBC-9D93-300C0EC3F6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F5413B-FFC9-4B47-A475-B1BF2A34CC0B}" type="presOf" srcId="{276652E6-26E7-409C-9305-09C8D93A12FD}" destId="{5C7BD067-2100-405E-A7CB-35C91F78D6FC}" srcOrd="0" destOrd="0" presId="urn:microsoft.com/office/officeart/2005/8/layout/vList2"/>
    <dgm:cxn modelId="{426BFF75-C809-4678-8610-EAFD909CEFC4}" srcId="{276652E6-26E7-409C-9305-09C8D93A12FD}" destId="{412471BD-B3B9-4703-9602-E314A3312DD4}" srcOrd="0" destOrd="0" parTransId="{5AC366B7-3164-43EC-9181-C54B50784F8C}" sibTransId="{4161F19A-715E-4C4D-83DD-664081A6B764}"/>
    <dgm:cxn modelId="{C980C297-3FF0-4E09-8575-3F649A8F2A10}" type="presOf" srcId="{100AA7CD-58AF-4DBC-9D93-300C0EC3F659}" destId="{3E5EF00A-5816-4773-8735-90BF33950EF1}" srcOrd="0" destOrd="0" presId="urn:microsoft.com/office/officeart/2005/8/layout/vList2"/>
    <dgm:cxn modelId="{E9C48EB0-8682-48AC-9B6F-BA194BE53BB6}" srcId="{276652E6-26E7-409C-9305-09C8D93A12FD}" destId="{100AA7CD-58AF-4DBC-9D93-300C0EC3F659}" srcOrd="2" destOrd="0" parTransId="{B1B3B6B3-9360-4118-B745-3E49004172AD}" sibTransId="{20E3981F-853B-4906-A1A3-9840269C849F}"/>
    <dgm:cxn modelId="{84E265FB-608D-4086-8D1B-AE36330F49AF}" type="presOf" srcId="{9A873FCE-CFE3-4108-AB9B-CDAAF8BAFD3F}" destId="{42892ECF-75F9-40F5-925A-D29EE28B5543}" srcOrd="0" destOrd="0" presId="urn:microsoft.com/office/officeart/2005/8/layout/vList2"/>
    <dgm:cxn modelId="{7290AAFB-492A-45AB-87C1-8BC6B0E5A984}" srcId="{276652E6-26E7-409C-9305-09C8D93A12FD}" destId="{9A873FCE-CFE3-4108-AB9B-CDAAF8BAFD3F}" srcOrd="1" destOrd="0" parTransId="{561D7DEF-80BC-4B93-951B-528674780207}" sibTransId="{DE328AAD-3581-4251-A741-759C2BFCCB39}"/>
    <dgm:cxn modelId="{94EE7CFF-D549-43F2-A516-A4128CB6A154}" type="presOf" srcId="{412471BD-B3B9-4703-9602-E314A3312DD4}" destId="{A856AF29-D3D8-4DAB-87AC-69EF9525C60D}" srcOrd="0" destOrd="0" presId="urn:microsoft.com/office/officeart/2005/8/layout/vList2"/>
    <dgm:cxn modelId="{78171512-07F5-4198-A8D1-2E3F1DD122A5}" type="presParOf" srcId="{5C7BD067-2100-405E-A7CB-35C91F78D6FC}" destId="{A856AF29-D3D8-4DAB-87AC-69EF9525C60D}" srcOrd="0" destOrd="0" presId="urn:microsoft.com/office/officeart/2005/8/layout/vList2"/>
    <dgm:cxn modelId="{FB34B780-EB7D-4713-8CB0-956AE389EE74}" type="presParOf" srcId="{5C7BD067-2100-405E-A7CB-35C91F78D6FC}" destId="{57CB2EA5-4B38-43E4-A421-51FE6792FA36}" srcOrd="1" destOrd="0" presId="urn:microsoft.com/office/officeart/2005/8/layout/vList2"/>
    <dgm:cxn modelId="{39A54F91-8336-49EF-AAA9-29246ED9FF39}" type="presParOf" srcId="{5C7BD067-2100-405E-A7CB-35C91F78D6FC}" destId="{42892ECF-75F9-40F5-925A-D29EE28B5543}" srcOrd="2" destOrd="0" presId="urn:microsoft.com/office/officeart/2005/8/layout/vList2"/>
    <dgm:cxn modelId="{0269A591-A441-4B7D-9D92-2BDE8E38CC2B}" type="presParOf" srcId="{5C7BD067-2100-405E-A7CB-35C91F78D6FC}" destId="{0E8EF813-3B07-4A84-A893-06E3EC04974F}" srcOrd="3" destOrd="0" presId="urn:microsoft.com/office/officeart/2005/8/layout/vList2"/>
    <dgm:cxn modelId="{D5F1CF69-5DE8-4D88-B828-95483B25598D}" type="presParOf" srcId="{5C7BD067-2100-405E-A7CB-35C91F78D6FC}" destId="{3E5EF00A-5816-4773-8735-90BF33950E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AA9AA-BB4E-4C26-8C2C-6B2C95B122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6EC60B-787E-478E-8C65-C05D23BD49EB}">
      <dgm:prSet/>
      <dgm:spPr/>
      <dgm:t>
        <a:bodyPr/>
        <a:lstStyle/>
        <a:p>
          <a:r>
            <a:rPr lang="zh-CN"/>
            <a:t>人类犯罪，走向灭亡</a:t>
          </a:r>
          <a:endParaRPr lang="en-US"/>
        </a:p>
      </dgm:t>
    </dgm:pt>
    <dgm:pt modelId="{AC98695A-B4BC-4D31-A488-9BF4114E3C58}" type="parTrans" cxnId="{DBF480C7-780C-4DF6-9334-8DAEB1C5DE77}">
      <dgm:prSet/>
      <dgm:spPr/>
      <dgm:t>
        <a:bodyPr/>
        <a:lstStyle/>
        <a:p>
          <a:endParaRPr lang="en-US"/>
        </a:p>
      </dgm:t>
    </dgm:pt>
    <dgm:pt modelId="{3E9B9FAB-B53D-4E38-99B3-0294C0C59F2A}" type="sibTrans" cxnId="{DBF480C7-780C-4DF6-9334-8DAEB1C5DE77}">
      <dgm:prSet/>
      <dgm:spPr/>
      <dgm:t>
        <a:bodyPr/>
        <a:lstStyle/>
        <a:p>
          <a:endParaRPr lang="en-US"/>
        </a:p>
      </dgm:t>
    </dgm:pt>
    <dgm:pt modelId="{CBABC81C-C0BC-4348-814F-A0B5E60A778A}">
      <dgm:prSet/>
      <dgm:spPr/>
      <dgm:t>
        <a:bodyPr/>
        <a:lstStyle/>
        <a:p>
          <a:r>
            <a:rPr lang="zh-CN"/>
            <a:t>神爱人，怜悯罪人</a:t>
          </a:r>
          <a:endParaRPr lang="en-US"/>
        </a:p>
      </dgm:t>
    </dgm:pt>
    <dgm:pt modelId="{00CDC941-0CD3-4CB3-9565-7E156B0D4E81}" type="parTrans" cxnId="{E6176637-741E-42A1-A2EB-3E2C6D66A8BF}">
      <dgm:prSet/>
      <dgm:spPr/>
      <dgm:t>
        <a:bodyPr/>
        <a:lstStyle/>
        <a:p>
          <a:endParaRPr lang="en-US"/>
        </a:p>
      </dgm:t>
    </dgm:pt>
    <dgm:pt modelId="{B0E4173D-0C49-4544-ACF3-5919E0A28FE1}" type="sibTrans" cxnId="{E6176637-741E-42A1-A2EB-3E2C6D66A8BF}">
      <dgm:prSet/>
      <dgm:spPr/>
      <dgm:t>
        <a:bodyPr/>
        <a:lstStyle/>
        <a:p>
          <a:endParaRPr lang="en-US"/>
        </a:p>
      </dgm:t>
    </dgm:pt>
    <dgm:pt modelId="{C13E74BD-B7DB-49D2-9AF5-2F949DF658C1}">
      <dgm:prSet/>
      <dgm:spPr/>
      <dgm:t>
        <a:bodyPr/>
        <a:lstStyle/>
        <a:p>
          <a:r>
            <a:rPr lang="zh-CN"/>
            <a:t>神的公义必须被遵循</a:t>
          </a:r>
          <a:endParaRPr lang="en-US"/>
        </a:p>
      </dgm:t>
    </dgm:pt>
    <dgm:pt modelId="{0B28F54C-CAD4-4475-84B4-6B6DA3387113}" type="parTrans" cxnId="{76081211-54D6-473B-982A-474D844E2921}">
      <dgm:prSet/>
      <dgm:spPr/>
      <dgm:t>
        <a:bodyPr/>
        <a:lstStyle/>
        <a:p>
          <a:endParaRPr lang="en-US"/>
        </a:p>
      </dgm:t>
    </dgm:pt>
    <dgm:pt modelId="{367ADD70-6520-4835-813F-858FCE6DF5F6}" type="sibTrans" cxnId="{76081211-54D6-473B-982A-474D844E2921}">
      <dgm:prSet/>
      <dgm:spPr/>
      <dgm:t>
        <a:bodyPr/>
        <a:lstStyle/>
        <a:p>
          <a:endParaRPr lang="en-US"/>
        </a:p>
      </dgm:t>
    </dgm:pt>
    <dgm:pt modelId="{406EF985-06A0-4BF0-9AEF-07FFCE6244CD}" type="pres">
      <dgm:prSet presAssocID="{BCDAA9AA-BB4E-4C26-8C2C-6B2C95B12258}" presName="linear" presStyleCnt="0">
        <dgm:presLayoutVars>
          <dgm:animLvl val="lvl"/>
          <dgm:resizeHandles val="exact"/>
        </dgm:presLayoutVars>
      </dgm:prSet>
      <dgm:spPr/>
    </dgm:pt>
    <dgm:pt modelId="{428F6A22-C5BC-4BC0-8F12-BD24D99E957C}" type="pres">
      <dgm:prSet presAssocID="{856EC60B-787E-478E-8C65-C05D23BD49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A4188A-D5F6-4BD6-B8D7-00041A69483F}" type="pres">
      <dgm:prSet presAssocID="{3E9B9FAB-B53D-4E38-99B3-0294C0C59F2A}" presName="spacer" presStyleCnt="0"/>
      <dgm:spPr/>
    </dgm:pt>
    <dgm:pt modelId="{4A9CDF67-6285-415B-881F-8748A8A9B136}" type="pres">
      <dgm:prSet presAssocID="{CBABC81C-C0BC-4348-814F-A0B5E60A77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5F87C3-7CC5-42F9-BB63-F72C570102BD}" type="pres">
      <dgm:prSet presAssocID="{B0E4173D-0C49-4544-ACF3-5919E0A28FE1}" presName="spacer" presStyleCnt="0"/>
      <dgm:spPr/>
    </dgm:pt>
    <dgm:pt modelId="{63186021-7F10-4CD9-BA9A-0BA58E3A81B8}" type="pres">
      <dgm:prSet presAssocID="{C13E74BD-B7DB-49D2-9AF5-2F949DF658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081211-54D6-473B-982A-474D844E2921}" srcId="{BCDAA9AA-BB4E-4C26-8C2C-6B2C95B12258}" destId="{C13E74BD-B7DB-49D2-9AF5-2F949DF658C1}" srcOrd="2" destOrd="0" parTransId="{0B28F54C-CAD4-4475-84B4-6B6DA3387113}" sibTransId="{367ADD70-6520-4835-813F-858FCE6DF5F6}"/>
    <dgm:cxn modelId="{0E535B1B-C56F-4C14-93C3-8D190324240C}" type="presOf" srcId="{C13E74BD-B7DB-49D2-9AF5-2F949DF658C1}" destId="{63186021-7F10-4CD9-BA9A-0BA58E3A81B8}" srcOrd="0" destOrd="0" presId="urn:microsoft.com/office/officeart/2005/8/layout/vList2"/>
    <dgm:cxn modelId="{E6176637-741E-42A1-A2EB-3E2C6D66A8BF}" srcId="{BCDAA9AA-BB4E-4C26-8C2C-6B2C95B12258}" destId="{CBABC81C-C0BC-4348-814F-A0B5E60A778A}" srcOrd="1" destOrd="0" parTransId="{00CDC941-0CD3-4CB3-9565-7E156B0D4E81}" sibTransId="{B0E4173D-0C49-4544-ACF3-5919E0A28FE1}"/>
    <dgm:cxn modelId="{08104B95-5F73-42B4-AE82-2289A6F11B64}" type="presOf" srcId="{856EC60B-787E-478E-8C65-C05D23BD49EB}" destId="{428F6A22-C5BC-4BC0-8F12-BD24D99E957C}" srcOrd="0" destOrd="0" presId="urn:microsoft.com/office/officeart/2005/8/layout/vList2"/>
    <dgm:cxn modelId="{8E5616A7-8250-4A04-B00E-C601E230A686}" type="presOf" srcId="{CBABC81C-C0BC-4348-814F-A0B5E60A778A}" destId="{4A9CDF67-6285-415B-881F-8748A8A9B136}" srcOrd="0" destOrd="0" presId="urn:microsoft.com/office/officeart/2005/8/layout/vList2"/>
    <dgm:cxn modelId="{DBF480C7-780C-4DF6-9334-8DAEB1C5DE77}" srcId="{BCDAA9AA-BB4E-4C26-8C2C-6B2C95B12258}" destId="{856EC60B-787E-478E-8C65-C05D23BD49EB}" srcOrd="0" destOrd="0" parTransId="{AC98695A-B4BC-4D31-A488-9BF4114E3C58}" sibTransId="{3E9B9FAB-B53D-4E38-99B3-0294C0C59F2A}"/>
    <dgm:cxn modelId="{5159BCDA-DF9A-4D1B-B992-304B584A1DF8}" type="presOf" srcId="{BCDAA9AA-BB4E-4C26-8C2C-6B2C95B12258}" destId="{406EF985-06A0-4BF0-9AEF-07FFCE6244CD}" srcOrd="0" destOrd="0" presId="urn:microsoft.com/office/officeart/2005/8/layout/vList2"/>
    <dgm:cxn modelId="{CF69E068-A540-49A9-983E-E3C002CB2D2A}" type="presParOf" srcId="{406EF985-06A0-4BF0-9AEF-07FFCE6244CD}" destId="{428F6A22-C5BC-4BC0-8F12-BD24D99E957C}" srcOrd="0" destOrd="0" presId="urn:microsoft.com/office/officeart/2005/8/layout/vList2"/>
    <dgm:cxn modelId="{1064DDBB-DE6B-443C-A00E-797F9928341A}" type="presParOf" srcId="{406EF985-06A0-4BF0-9AEF-07FFCE6244CD}" destId="{C6A4188A-D5F6-4BD6-B8D7-00041A69483F}" srcOrd="1" destOrd="0" presId="urn:microsoft.com/office/officeart/2005/8/layout/vList2"/>
    <dgm:cxn modelId="{9A9BA019-48CB-4324-A996-ABA1477AFAD6}" type="presParOf" srcId="{406EF985-06A0-4BF0-9AEF-07FFCE6244CD}" destId="{4A9CDF67-6285-415B-881F-8748A8A9B136}" srcOrd="2" destOrd="0" presId="urn:microsoft.com/office/officeart/2005/8/layout/vList2"/>
    <dgm:cxn modelId="{15EDCC18-C84F-4964-9D1A-3F6C6A5EA799}" type="presParOf" srcId="{406EF985-06A0-4BF0-9AEF-07FFCE6244CD}" destId="{395F87C3-7CC5-42F9-BB63-F72C570102BD}" srcOrd="3" destOrd="0" presId="urn:microsoft.com/office/officeart/2005/8/layout/vList2"/>
    <dgm:cxn modelId="{3318F3C4-493B-4B8F-9BB7-2DBEA05303C1}" type="presParOf" srcId="{406EF985-06A0-4BF0-9AEF-07FFCE6244CD}" destId="{63186021-7F10-4CD9-BA9A-0BA58E3A81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EBF03E-9F4A-4FC9-9067-76A45E1A7232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5AEE21-6CBF-4AC2-AA28-3E888CB02524}">
      <dgm:prSet/>
      <dgm:spPr/>
      <dgm:t>
        <a:bodyPr/>
        <a:lstStyle/>
        <a:p>
          <a:r>
            <a:rPr lang="zh-CN"/>
            <a:t>圣子位格的神</a:t>
          </a:r>
          <a:endParaRPr lang="en-US"/>
        </a:p>
      </dgm:t>
    </dgm:pt>
    <dgm:pt modelId="{D945DF13-6BDC-4E4F-B622-AF9B50989519}" type="parTrans" cxnId="{9BA377CF-71D8-4C75-995E-B1FFE0C4FC54}">
      <dgm:prSet/>
      <dgm:spPr/>
      <dgm:t>
        <a:bodyPr/>
        <a:lstStyle/>
        <a:p>
          <a:endParaRPr lang="en-US"/>
        </a:p>
      </dgm:t>
    </dgm:pt>
    <dgm:pt modelId="{318C6598-743E-4629-8A25-422712D50FF1}" type="sibTrans" cxnId="{9BA377CF-71D8-4C75-995E-B1FFE0C4FC54}">
      <dgm:prSet/>
      <dgm:spPr/>
      <dgm:t>
        <a:bodyPr/>
        <a:lstStyle/>
        <a:p>
          <a:endParaRPr lang="en-US"/>
        </a:p>
      </dgm:t>
    </dgm:pt>
    <dgm:pt modelId="{25993764-B551-4780-8812-5BDBC73466FE}">
      <dgm:prSet/>
      <dgm:spPr/>
      <dgm:t>
        <a:bodyPr/>
        <a:lstStyle/>
        <a:p>
          <a:r>
            <a:rPr lang="zh-CN"/>
            <a:t>完全的神，也是完全的人</a:t>
          </a:r>
          <a:endParaRPr lang="en-US"/>
        </a:p>
      </dgm:t>
    </dgm:pt>
    <dgm:pt modelId="{AD58E3F3-A9D3-4C94-81F6-30D6FE06362D}" type="parTrans" cxnId="{E6D06848-4953-4E58-A7D2-4959419279E6}">
      <dgm:prSet/>
      <dgm:spPr/>
      <dgm:t>
        <a:bodyPr/>
        <a:lstStyle/>
        <a:p>
          <a:endParaRPr lang="en-US"/>
        </a:p>
      </dgm:t>
    </dgm:pt>
    <dgm:pt modelId="{C907A300-3471-4A0E-A357-13D58FF13894}" type="sibTrans" cxnId="{E6D06848-4953-4E58-A7D2-4959419279E6}">
      <dgm:prSet/>
      <dgm:spPr/>
      <dgm:t>
        <a:bodyPr/>
        <a:lstStyle/>
        <a:p>
          <a:endParaRPr lang="en-US"/>
        </a:p>
      </dgm:t>
    </dgm:pt>
    <dgm:pt modelId="{4B71659F-A84A-4D2D-A7E3-2D8A66F45102}">
      <dgm:prSet/>
      <dgm:spPr/>
      <dgm:t>
        <a:bodyPr/>
        <a:lstStyle/>
        <a:p>
          <a:r>
            <a:rPr lang="zh-CN"/>
            <a:t>没有罪性，也没有罪行</a:t>
          </a:r>
          <a:endParaRPr lang="en-US"/>
        </a:p>
      </dgm:t>
    </dgm:pt>
    <dgm:pt modelId="{8268D6D8-A579-4D86-B3E6-A453C0264384}" type="parTrans" cxnId="{73082609-88CE-4FB9-BC9A-6CD00E70A32A}">
      <dgm:prSet/>
      <dgm:spPr/>
      <dgm:t>
        <a:bodyPr/>
        <a:lstStyle/>
        <a:p>
          <a:endParaRPr lang="en-US"/>
        </a:p>
      </dgm:t>
    </dgm:pt>
    <dgm:pt modelId="{797034C4-C2A5-4228-BDF2-217CEF4E0C31}" type="sibTrans" cxnId="{73082609-88CE-4FB9-BC9A-6CD00E70A32A}">
      <dgm:prSet/>
      <dgm:spPr/>
      <dgm:t>
        <a:bodyPr/>
        <a:lstStyle/>
        <a:p>
          <a:endParaRPr lang="en-US"/>
        </a:p>
      </dgm:t>
    </dgm:pt>
    <dgm:pt modelId="{4B9F3AD3-63E5-4259-9A5D-540E09188666}">
      <dgm:prSet/>
      <dgm:spPr/>
      <dgm:t>
        <a:bodyPr/>
        <a:lstStyle/>
        <a:p>
          <a:r>
            <a:rPr lang="zh-CN"/>
            <a:t>在地上，成为人的样式</a:t>
          </a:r>
          <a:endParaRPr lang="en-US"/>
        </a:p>
      </dgm:t>
    </dgm:pt>
    <dgm:pt modelId="{8EF83B17-1824-4EDF-BF0F-19AA86EF2B06}" type="parTrans" cxnId="{49276801-3668-4B5A-8892-F3C79088B00F}">
      <dgm:prSet/>
      <dgm:spPr/>
      <dgm:t>
        <a:bodyPr/>
        <a:lstStyle/>
        <a:p>
          <a:endParaRPr lang="en-US"/>
        </a:p>
      </dgm:t>
    </dgm:pt>
    <dgm:pt modelId="{E1919179-D367-4A5C-BC3A-6D17225D4A3A}" type="sibTrans" cxnId="{49276801-3668-4B5A-8892-F3C79088B00F}">
      <dgm:prSet/>
      <dgm:spPr/>
      <dgm:t>
        <a:bodyPr/>
        <a:lstStyle/>
        <a:p>
          <a:endParaRPr lang="en-US"/>
        </a:p>
      </dgm:t>
    </dgm:pt>
    <dgm:pt modelId="{DEBB1D40-6258-4119-AD13-F2183665CBF2}" type="pres">
      <dgm:prSet presAssocID="{45EBF03E-9F4A-4FC9-9067-76A45E1A7232}" presName="matrix" presStyleCnt="0">
        <dgm:presLayoutVars>
          <dgm:chMax val="1"/>
          <dgm:dir/>
          <dgm:resizeHandles val="exact"/>
        </dgm:presLayoutVars>
      </dgm:prSet>
      <dgm:spPr/>
    </dgm:pt>
    <dgm:pt modelId="{BE361FDE-5EA9-4D56-AD83-CBB91EBBF14C}" type="pres">
      <dgm:prSet presAssocID="{45EBF03E-9F4A-4FC9-9067-76A45E1A7232}" presName="diamond" presStyleLbl="bgShp" presStyleIdx="0" presStyleCnt="1"/>
      <dgm:spPr/>
    </dgm:pt>
    <dgm:pt modelId="{F23927E0-1ADA-490C-B40C-717206A42B10}" type="pres">
      <dgm:prSet presAssocID="{45EBF03E-9F4A-4FC9-9067-76A45E1A723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F2C37C-D5B3-49E2-9976-11113682126F}" type="pres">
      <dgm:prSet presAssocID="{45EBF03E-9F4A-4FC9-9067-76A45E1A72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421688-CF4E-4B42-B128-AAED4B3C32AE}" type="pres">
      <dgm:prSet presAssocID="{45EBF03E-9F4A-4FC9-9067-76A45E1A723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90CDAFB-E418-4365-8183-98728A97E5B1}" type="pres">
      <dgm:prSet presAssocID="{45EBF03E-9F4A-4FC9-9067-76A45E1A72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9276801-3668-4B5A-8892-F3C79088B00F}" srcId="{45EBF03E-9F4A-4FC9-9067-76A45E1A7232}" destId="{4B9F3AD3-63E5-4259-9A5D-540E09188666}" srcOrd="3" destOrd="0" parTransId="{8EF83B17-1824-4EDF-BF0F-19AA86EF2B06}" sibTransId="{E1919179-D367-4A5C-BC3A-6D17225D4A3A}"/>
    <dgm:cxn modelId="{73082609-88CE-4FB9-BC9A-6CD00E70A32A}" srcId="{45EBF03E-9F4A-4FC9-9067-76A45E1A7232}" destId="{4B71659F-A84A-4D2D-A7E3-2D8A66F45102}" srcOrd="2" destOrd="0" parTransId="{8268D6D8-A579-4D86-B3E6-A453C0264384}" sibTransId="{797034C4-C2A5-4228-BDF2-217CEF4E0C31}"/>
    <dgm:cxn modelId="{415E002A-03AA-4130-8827-C79F924D2B28}" type="presOf" srcId="{4B9F3AD3-63E5-4259-9A5D-540E09188666}" destId="{590CDAFB-E418-4365-8183-98728A97E5B1}" srcOrd="0" destOrd="0" presId="urn:microsoft.com/office/officeart/2005/8/layout/matrix3"/>
    <dgm:cxn modelId="{C4C5E02A-1328-4AC5-A7FF-CBD852C4009D}" type="presOf" srcId="{4B71659F-A84A-4D2D-A7E3-2D8A66F45102}" destId="{A4421688-CF4E-4B42-B128-AAED4B3C32AE}" srcOrd="0" destOrd="0" presId="urn:microsoft.com/office/officeart/2005/8/layout/matrix3"/>
    <dgm:cxn modelId="{37E0F145-A59F-4CFD-B0C6-F5C5EC98E971}" type="presOf" srcId="{285AEE21-6CBF-4AC2-AA28-3E888CB02524}" destId="{F23927E0-1ADA-490C-B40C-717206A42B10}" srcOrd="0" destOrd="0" presId="urn:microsoft.com/office/officeart/2005/8/layout/matrix3"/>
    <dgm:cxn modelId="{E6D06848-4953-4E58-A7D2-4959419279E6}" srcId="{45EBF03E-9F4A-4FC9-9067-76A45E1A7232}" destId="{25993764-B551-4780-8812-5BDBC73466FE}" srcOrd="1" destOrd="0" parTransId="{AD58E3F3-A9D3-4C94-81F6-30D6FE06362D}" sibTransId="{C907A300-3471-4A0E-A357-13D58FF13894}"/>
    <dgm:cxn modelId="{7A5C5A4B-B9D3-4D05-B7ED-CAE1A55E6E8C}" type="presOf" srcId="{45EBF03E-9F4A-4FC9-9067-76A45E1A7232}" destId="{DEBB1D40-6258-4119-AD13-F2183665CBF2}" srcOrd="0" destOrd="0" presId="urn:microsoft.com/office/officeart/2005/8/layout/matrix3"/>
    <dgm:cxn modelId="{9BA377CF-71D8-4C75-995E-B1FFE0C4FC54}" srcId="{45EBF03E-9F4A-4FC9-9067-76A45E1A7232}" destId="{285AEE21-6CBF-4AC2-AA28-3E888CB02524}" srcOrd="0" destOrd="0" parTransId="{D945DF13-6BDC-4E4F-B622-AF9B50989519}" sibTransId="{318C6598-743E-4629-8A25-422712D50FF1}"/>
    <dgm:cxn modelId="{B8928EF3-D755-4ED6-BE72-649761FCD6C2}" type="presOf" srcId="{25993764-B551-4780-8812-5BDBC73466FE}" destId="{48F2C37C-D5B3-49E2-9976-11113682126F}" srcOrd="0" destOrd="0" presId="urn:microsoft.com/office/officeart/2005/8/layout/matrix3"/>
    <dgm:cxn modelId="{4A86FFAD-325A-451D-BEF2-D472CCC84758}" type="presParOf" srcId="{DEBB1D40-6258-4119-AD13-F2183665CBF2}" destId="{BE361FDE-5EA9-4D56-AD83-CBB91EBBF14C}" srcOrd="0" destOrd="0" presId="urn:microsoft.com/office/officeart/2005/8/layout/matrix3"/>
    <dgm:cxn modelId="{FEF62849-7EB6-401C-B0AC-01B9A971AA4B}" type="presParOf" srcId="{DEBB1D40-6258-4119-AD13-F2183665CBF2}" destId="{F23927E0-1ADA-490C-B40C-717206A42B10}" srcOrd="1" destOrd="0" presId="urn:microsoft.com/office/officeart/2005/8/layout/matrix3"/>
    <dgm:cxn modelId="{57B726E2-130C-4E8C-B1D0-4EE2C8935D5D}" type="presParOf" srcId="{DEBB1D40-6258-4119-AD13-F2183665CBF2}" destId="{48F2C37C-D5B3-49E2-9976-11113682126F}" srcOrd="2" destOrd="0" presId="urn:microsoft.com/office/officeart/2005/8/layout/matrix3"/>
    <dgm:cxn modelId="{38644014-E5C2-420D-B19F-5D848550AECF}" type="presParOf" srcId="{DEBB1D40-6258-4119-AD13-F2183665CBF2}" destId="{A4421688-CF4E-4B42-B128-AAED4B3C32AE}" srcOrd="3" destOrd="0" presId="urn:microsoft.com/office/officeart/2005/8/layout/matrix3"/>
    <dgm:cxn modelId="{C036515F-DD5E-4171-9370-CB347B0D8848}" type="presParOf" srcId="{DEBB1D40-6258-4119-AD13-F2183665CBF2}" destId="{590CDAFB-E418-4365-8183-98728A97E5B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747BD-A933-491A-A83B-2E9FBC692DA5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2AD207-1A37-48CF-A2E1-37C28368EAC6}">
      <dgm:prSet/>
      <dgm:spPr/>
      <dgm:t>
        <a:bodyPr/>
        <a:lstStyle/>
        <a:p>
          <a:r>
            <a:rPr lang="zh-CN" dirty="0"/>
            <a:t>活出了人被造应有的</a:t>
          </a:r>
          <a:r>
            <a:rPr lang="zh-CN" altLang="en-US" dirty="0"/>
            <a:t>顺服</a:t>
          </a:r>
          <a:endParaRPr lang="en-US" dirty="0"/>
        </a:p>
      </dgm:t>
    </dgm:pt>
    <dgm:pt modelId="{BC1AF475-5199-479F-8B21-030CCF57E788}" type="parTrans" cxnId="{9D902DE1-E2B9-4AFC-9849-0EB47EA8723D}">
      <dgm:prSet/>
      <dgm:spPr/>
      <dgm:t>
        <a:bodyPr/>
        <a:lstStyle/>
        <a:p>
          <a:endParaRPr lang="en-US"/>
        </a:p>
      </dgm:t>
    </dgm:pt>
    <dgm:pt modelId="{1158AAA5-9581-4F99-9CC9-89B794CD00D5}" type="sibTrans" cxnId="{9D902DE1-E2B9-4AFC-9849-0EB47EA8723D}">
      <dgm:prSet/>
      <dgm:spPr/>
      <dgm:t>
        <a:bodyPr/>
        <a:lstStyle/>
        <a:p>
          <a:endParaRPr lang="en-US"/>
        </a:p>
      </dgm:t>
    </dgm:pt>
    <dgm:pt modelId="{A36C846E-F218-4D06-8C18-C95D5C789885}">
      <dgm:prSet/>
      <dgm:spPr/>
      <dgm:t>
        <a:bodyPr/>
        <a:lstStyle/>
        <a:p>
          <a:r>
            <a:rPr lang="zh-CN"/>
            <a:t>替人类担当了罪的代价</a:t>
          </a:r>
          <a:endParaRPr lang="en-US"/>
        </a:p>
      </dgm:t>
    </dgm:pt>
    <dgm:pt modelId="{BBECF979-3CB1-4AEA-8467-8CAC2E76F7D2}" type="parTrans" cxnId="{842F472D-3F50-4D49-8AD7-4106471DDF39}">
      <dgm:prSet/>
      <dgm:spPr/>
      <dgm:t>
        <a:bodyPr/>
        <a:lstStyle/>
        <a:p>
          <a:endParaRPr lang="en-US"/>
        </a:p>
      </dgm:t>
    </dgm:pt>
    <dgm:pt modelId="{6C27A443-AEB1-4BCD-B7E8-948B88EB9A31}" type="sibTrans" cxnId="{842F472D-3F50-4D49-8AD7-4106471DDF39}">
      <dgm:prSet/>
      <dgm:spPr/>
      <dgm:t>
        <a:bodyPr/>
        <a:lstStyle/>
        <a:p>
          <a:endParaRPr lang="en-US"/>
        </a:p>
      </dgm:t>
    </dgm:pt>
    <dgm:pt modelId="{5276489C-6C66-43F3-AF0A-F700C11ECB8B}" type="pres">
      <dgm:prSet presAssocID="{E64747BD-A933-491A-A83B-2E9FBC692DA5}" presName="cycle" presStyleCnt="0">
        <dgm:presLayoutVars>
          <dgm:dir/>
          <dgm:resizeHandles val="exact"/>
        </dgm:presLayoutVars>
      </dgm:prSet>
      <dgm:spPr/>
    </dgm:pt>
    <dgm:pt modelId="{436F41CF-6412-4780-9BC5-22774D3FEACD}" type="pres">
      <dgm:prSet presAssocID="{7D2AD207-1A37-48CF-A2E1-37C28368EAC6}" presName="node" presStyleLbl="node1" presStyleIdx="0" presStyleCnt="2">
        <dgm:presLayoutVars>
          <dgm:bulletEnabled val="1"/>
        </dgm:presLayoutVars>
      </dgm:prSet>
      <dgm:spPr/>
    </dgm:pt>
    <dgm:pt modelId="{4ACEFD85-FCC3-4C32-8690-93E051FF8B0C}" type="pres">
      <dgm:prSet presAssocID="{7D2AD207-1A37-48CF-A2E1-37C28368EAC6}" presName="spNode" presStyleCnt="0"/>
      <dgm:spPr/>
    </dgm:pt>
    <dgm:pt modelId="{A42BEA25-9927-4750-A5B3-FA74644E35A5}" type="pres">
      <dgm:prSet presAssocID="{1158AAA5-9581-4F99-9CC9-89B794CD00D5}" presName="sibTrans" presStyleLbl="sibTrans1D1" presStyleIdx="0" presStyleCnt="2"/>
      <dgm:spPr/>
    </dgm:pt>
    <dgm:pt modelId="{83C16F59-6EE8-4A45-B92A-708261BC61D9}" type="pres">
      <dgm:prSet presAssocID="{A36C846E-F218-4D06-8C18-C95D5C789885}" presName="node" presStyleLbl="node1" presStyleIdx="1" presStyleCnt="2">
        <dgm:presLayoutVars>
          <dgm:bulletEnabled val="1"/>
        </dgm:presLayoutVars>
      </dgm:prSet>
      <dgm:spPr/>
    </dgm:pt>
    <dgm:pt modelId="{7134E864-3E56-426C-BAC4-3D2BFA5D84DE}" type="pres">
      <dgm:prSet presAssocID="{A36C846E-F218-4D06-8C18-C95D5C789885}" presName="spNode" presStyleCnt="0"/>
      <dgm:spPr/>
    </dgm:pt>
    <dgm:pt modelId="{12F3782A-A0E9-4683-AB09-1684959D2535}" type="pres">
      <dgm:prSet presAssocID="{6C27A443-AEB1-4BCD-B7E8-948B88EB9A31}" presName="sibTrans" presStyleLbl="sibTrans1D1" presStyleIdx="1" presStyleCnt="2"/>
      <dgm:spPr/>
    </dgm:pt>
  </dgm:ptLst>
  <dgm:cxnLst>
    <dgm:cxn modelId="{2D45D805-2095-45D4-939A-A89E4E93B715}" type="presOf" srcId="{A36C846E-F218-4D06-8C18-C95D5C789885}" destId="{83C16F59-6EE8-4A45-B92A-708261BC61D9}" srcOrd="0" destOrd="0" presId="urn:microsoft.com/office/officeart/2005/8/layout/cycle6"/>
    <dgm:cxn modelId="{BF2FCA0A-3E28-43AB-8953-F6D21D4353B4}" type="presOf" srcId="{7D2AD207-1A37-48CF-A2E1-37C28368EAC6}" destId="{436F41CF-6412-4780-9BC5-22774D3FEACD}" srcOrd="0" destOrd="0" presId="urn:microsoft.com/office/officeart/2005/8/layout/cycle6"/>
    <dgm:cxn modelId="{842F472D-3F50-4D49-8AD7-4106471DDF39}" srcId="{E64747BD-A933-491A-A83B-2E9FBC692DA5}" destId="{A36C846E-F218-4D06-8C18-C95D5C789885}" srcOrd="1" destOrd="0" parTransId="{BBECF979-3CB1-4AEA-8467-8CAC2E76F7D2}" sibTransId="{6C27A443-AEB1-4BCD-B7E8-948B88EB9A31}"/>
    <dgm:cxn modelId="{7B1F92A5-05EB-4169-8C5B-7F6D9D893018}" type="presOf" srcId="{6C27A443-AEB1-4BCD-B7E8-948B88EB9A31}" destId="{12F3782A-A0E9-4683-AB09-1684959D2535}" srcOrd="0" destOrd="0" presId="urn:microsoft.com/office/officeart/2005/8/layout/cycle6"/>
    <dgm:cxn modelId="{0E46C0DB-D04D-49D9-BA12-EED89F839BA1}" type="presOf" srcId="{1158AAA5-9581-4F99-9CC9-89B794CD00D5}" destId="{A42BEA25-9927-4750-A5B3-FA74644E35A5}" srcOrd="0" destOrd="0" presId="urn:microsoft.com/office/officeart/2005/8/layout/cycle6"/>
    <dgm:cxn modelId="{9D902DE1-E2B9-4AFC-9849-0EB47EA8723D}" srcId="{E64747BD-A933-491A-A83B-2E9FBC692DA5}" destId="{7D2AD207-1A37-48CF-A2E1-37C28368EAC6}" srcOrd="0" destOrd="0" parTransId="{BC1AF475-5199-479F-8B21-030CCF57E788}" sibTransId="{1158AAA5-9581-4F99-9CC9-89B794CD00D5}"/>
    <dgm:cxn modelId="{A102A1F7-8F1B-436D-98FC-6AD5F7EEBAFF}" type="presOf" srcId="{E64747BD-A933-491A-A83B-2E9FBC692DA5}" destId="{5276489C-6C66-43F3-AF0A-F700C11ECB8B}" srcOrd="0" destOrd="0" presId="urn:microsoft.com/office/officeart/2005/8/layout/cycle6"/>
    <dgm:cxn modelId="{0CC2AAC4-D0F7-460A-A10F-C9A44FCFA25C}" type="presParOf" srcId="{5276489C-6C66-43F3-AF0A-F700C11ECB8B}" destId="{436F41CF-6412-4780-9BC5-22774D3FEACD}" srcOrd="0" destOrd="0" presId="urn:microsoft.com/office/officeart/2005/8/layout/cycle6"/>
    <dgm:cxn modelId="{3CEFBAEA-6CF7-4019-8FB3-2D07B10B0AF0}" type="presParOf" srcId="{5276489C-6C66-43F3-AF0A-F700C11ECB8B}" destId="{4ACEFD85-FCC3-4C32-8690-93E051FF8B0C}" srcOrd="1" destOrd="0" presId="urn:microsoft.com/office/officeart/2005/8/layout/cycle6"/>
    <dgm:cxn modelId="{D9AD35E7-28AD-4682-A78A-3957F658CB7D}" type="presParOf" srcId="{5276489C-6C66-43F3-AF0A-F700C11ECB8B}" destId="{A42BEA25-9927-4750-A5B3-FA74644E35A5}" srcOrd="2" destOrd="0" presId="urn:microsoft.com/office/officeart/2005/8/layout/cycle6"/>
    <dgm:cxn modelId="{78A35D57-7EAF-43AC-9E70-7903C3A33CEC}" type="presParOf" srcId="{5276489C-6C66-43F3-AF0A-F700C11ECB8B}" destId="{83C16F59-6EE8-4A45-B92A-708261BC61D9}" srcOrd="3" destOrd="0" presId="urn:microsoft.com/office/officeart/2005/8/layout/cycle6"/>
    <dgm:cxn modelId="{33CE6BA3-5F36-40B3-B454-24FC9E5BC346}" type="presParOf" srcId="{5276489C-6C66-43F3-AF0A-F700C11ECB8B}" destId="{7134E864-3E56-426C-BAC4-3D2BFA5D84DE}" srcOrd="4" destOrd="0" presId="urn:microsoft.com/office/officeart/2005/8/layout/cycle6"/>
    <dgm:cxn modelId="{D1130867-537A-400F-88D1-9B9476C1FAAF}" type="presParOf" srcId="{5276489C-6C66-43F3-AF0A-F700C11ECB8B}" destId="{12F3782A-A0E9-4683-AB09-1684959D253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A77EBF-13CC-4C45-A6AF-20DF8169EA0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B9BE50-6115-4438-B070-1BD27E35C884}">
      <dgm:prSet/>
      <dgm:spPr/>
      <dgm:t>
        <a:bodyPr/>
        <a:lstStyle/>
        <a:p>
          <a:r>
            <a:rPr lang="zh-CN" dirty="0"/>
            <a:t>你是否</a:t>
          </a:r>
          <a:r>
            <a:rPr lang="zh-CN" altLang="en-US" dirty="0"/>
            <a:t>看清明白</a:t>
          </a:r>
          <a:r>
            <a:rPr lang="zh-CN" dirty="0"/>
            <a:t>这世界的本相？</a:t>
          </a:r>
          <a:endParaRPr lang="en-US" dirty="0"/>
        </a:p>
      </dgm:t>
    </dgm:pt>
    <dgm:pt modelId="{8A2A0500-EDDB-4B2E-8799-62C5E6091D97}" type="parTrans" cxnId="{775AE6BE-75C5-444A-8E74-D72E6AB84920}">
      <dgm:prSet/>
      <dgm:spPr/>
      <dgm:t>
        <a:bodyPr/>
        <a:lstStyle/>
        <a:p>
          <a:endParaRPr lang="en-US"/>
        </a:p>
      </dgm:t>
    </dgm:pt>
    <dgm:pt modelId="{3CEACA85-144B-4253-89CC-BE693C9BC699}" type="sibTrans" cxnId="{775AE6BE-75C5-444A-8E74-D72E6AB84920}">
      <dgm:prSet/>
      <dgm:spPr/>
      <dgm:t>
        <a:bodyPr/>
        <a:lstStyle/>
        <a:p>
          <a:endParaRPr lang="en-US"/>
        </a:p>
      </dgm:t>
    </dgm:pt>
    <dgm:pt modelId="{DBDB2764-F8E8-46E8-8820-AA46C105884B}">
      <dgm:prSet/>
      <dgm:spPr/>
      <dgm:t>
        <a:bodyPr/>
        <a:lstStyle/>
        <a:p>
          <a:r>
            <a:rPr lang="zh-CN"/>
            <a:t>你是否愿意寻求那本初的良善美好？</a:t>
          </a:r>
          <a:endParaRPr lang="en-US"/>
        </a:p>
      </dgm:t>
    </dgm:pt>
    <dgm:pt modelId="{C6D9D25B-50DC-406D-8AAA-806A50040BD6}" type="parTrans" cxnId="{28662C81-F83C-4679-849D-D71A0E94D6D6}">
      <dgm:prSet/>
      <dgm:spPr/>
      <dgm:t>
        <a:bodyPr/>
        <a:lstStyle/>
        <a:p>
          <a:endParaRPr lang="en-US"/>
        </a:p>
      </dgm:t>
    </dgm:pt>
    <dgm:pt modelId="{B8C0255E-F69B-4551-94B7-432EBE1C4DA6}" type="sibTrans" cxnId="{28662C81-F83C-4679-849D-D71A0E94D6D6}">
      <dgm:prSet/>
      <dgm:spPr/>
      <dgm:t>
        <a:bodyPr/>
        <a:lstStyle/>
        <a:p>
          <a:endParaRPr lang="en-US"/>
        </a:p>
      </dgm:t>
    </dgm:pt>
    <dgm:pt modelId="{09137C1F-136B-4B23-8F22-8DACBFE5BD7F}">
      <dgm:prSet/>
      <dgm:spPr/>
      <dgm:t>
        <a:bodyPr/>
        <a:lstStyle/>
        <a:p>
          <a:r>
            <a:rPr lang="zh-CN" dirty="0"/>
            <a:t>你是否</a:t>
          </a:r>
          <a:r>
            <a:rPr lang="zh-CN" altLang="en-US" dirty="0"/>
            <a:t>相信神创造</a:t>
          </a:r>
          <a:r>
            <a:rPr lang="zh-CN" dirty="0"/>
            <a:t>世界与人的真实？</a:t>
          </a:r>
          <a:endParaRPr lang="en-US" dirty="0"/>
        </a:p>
      </dgm:t>
    </dgm:pt>
    <dgm:pt modelId="{722B3970-FF38-4EDA-8EB6-CC57B81E8221}" type="parTrans" cxnId="{5959D567-F550-4AC8-9971-387DC904D480}">
      <dgm:prSet/>
      <dgm:spPr/>
      <dgm:t>
        <a:bodyPr/>
        <a:lstStyle/>
        <a:p>
          <a:endParaRPr lang="en-US"/>
        </a:p>
      </dgm:t>
    </dgm:pt>
    <dgm:pt modelId="{B39F90F4-8FF5-4529-A2B5-604328113541}" type="sibTrans" cxnId="{5959D567-F550-4AC8-9971-387DC904D480}">
      <dgm:prSet/>
      <dgm:spPr/>
      <dgm:t>
        <a:bodyPr/>
        <a:lstStyle/>
        <a:p>
          <a:endParaRPr lang="en-US"/>
        </a:p>
      </dgm:t>
    </dgm:pt>
    <dgm:pt modelId="{845CDF4D-BF10-46EB-97BA-41C23466E272}">
      <dgm:prSet/>
      <dgm:spPr/>
      <dgm:t>
        <a:bodyPr/>
        <a:lstStyle/>
        <a:p>
          <a:r>
            <a:rPr lang="zh-CN"/>
            <a:t>你是否了解人本性中的罪性？</a:t>
          </a:r>
          <a:endParaRPr lang="en-US"/>
        </a:p>
      </dgm:t>
    </dgm:pt>
    <dgm:pt modelId="{705113AC-2FAB-4BC2-B005-DE8DCAC3FC0B}" type="parTrans" cxnId="{F3A61742-33E8-499D-B2D8-38C87FB0E81A}">
      <dgm:prSet/>
      <dgm:spPr/>
      <dgm:t>
        <a:bodyPr/>
        <a:lstStyle/>
        <a:p>
          <a:endParaRPr lang="en-US"/>
        </a:p>
      </dgm:t>
    </dgm:pt>
    <dgm:pt modelId="{FBD24ADC-1434-45DD-85C4-8702870FFCD6}" type="sibTrans" cxnId="{F3A61742-33E8-499D-B2D8-38C87FB0E81A}">
      <dgm:prSet/>
      <dgm:spPr/>
      <dgm:t>
        <a:bodyPr/>
        <a:lstStyle/>
        <a:p>
          <a:endParaRPr lang="en-US"/>
        </a:p>
      </dgm:t>
    </dgm:pt>
    <dgm:pt modelId="{E217A593-C489-4F3B-A9F5-C6EC8FAA702B}">
      <dgm:prSet/>
      <dgm:spPr/>
      <dgm:t>
        <a:bodyPr/>
        <a:lstStyle/>
        <a:p>
          <a:r>
            <a:rPr lang="zh-CN"/>
            <a:t>你是否相信神预备了耶稣基督为我赎罪？</a:t>
          </a:r>
          <a:endParaRPr lang="en-US"/>
        </a:p>
      </dgm:t>
    </dgm:pt>
    <dgm:pt modelId="{ED2C30CD-F8F1-4819-A38E-34FB7C8E833B}" type="parTrans" cxnId="{57C8E8F6-6CCF-4914-A842-2CECFEDF98B3}">
      <dgm:prSet/>
      <dgm:spPr/>
      <dgm:t>
        <a:bodyPr/>
        <a:lstStyle/>
        <a:p>
          <a:endParaRPr lang="en-US"/>
        </a:p>
      </dgm:t>
    </dgm:pt>
    <dgm:pt modelId="{D1924BAE-8436-47CB-B3DB-2C790E2F3007}" type="sibTrans" cxnId="{57C8E8F6-6CCF-4914-A842-2CECFEDF98B3}">
      <dgm:prSet/>
      <dgm:spPr/>
      <dgm:t>
        <a:bodyPr/>
        <a:lstStyle/>
        <a:p>
          <a:endParaRPr lang="en-US"/>
        </a:p>
      </dgm:t>
    </dgm:pt>
    <dgm:pt modelId="{790FFC0B-BEE7-4F20-86E5-8F9B299682AD}">
      <dgm:prSet/>
      <dgm:spPr/>
      <dgm:t>
        <a:bodyPr/>
        <a:lstStyle/>
        <a:p>
          <a:r>
            <a:rPr lang="zh-CN"/>
            <a:t>你是否愿意接受主耶稣基督成为我的救主？</a:t>
          </a:r>
          <a:endParaRPr lang="en-US"/>
        </a:p>
      </dgm:t>
    </dgm:pt>
    <dgm:pt modelId="{0BECC48F-ADDA-4639-9A8A-4D452647FC68}" type="parTrans" cxnId="{30EEE98C-1AC1-488D-994B-BE378EF4066D}">
      <dgm:prSet/>
      <dgm:spPr/>
      <dgm:t>
        <a:bodyPr/>
        <a:lstStyle/>
        <a:p>
          <a:endParaRPr lang="en-US"/>
        </a:p>
      </dgm:t>
    </dgm:pt>
    <dgm:pt modelId="{42D81C7E-9493-42CD-90FF-80C560B7FA36}" type="sibTrans" cxnId="{30EEE98C-1AC1-488D-994B-BE378EF4066D}">
      <dgm:prSet/>
      <dgm:spPr/>
      <dgm:t>
        <a:bodyPr/>
        <a:lstStyle/>
        <a:p>
          <a:endParaRPr lang="en-US"/>
        </a:p>
      </dgm:t>
    </dgm:pt>
    <dgm:pt modelId="{E7FC1F06-EDD9-4418-80CB-737671F95CB0}" type="pres">
      <dgm:prSet presAssocID="{22A77EBF-13CC-4C45-A6AF-20DF8169EA05}" presName="vert0" presStyleCnt="0">
        <dgm:presLayoutVars>
          <dgm:dir/>
          <dgm:animOne val="branch"/>
          <dgm:animLvl val="lvl"/>
        </dgm:presLayoutVars>
      </dgm:prSet>
      <dgm:spPr/>
    </dgm:pt>
    <dgm:pt modelId="{750BA6AE-6CBD-4058-974F-C67662717E64}" type="pres">
      <dgm:prSet presAssocID="{99B9BE50-6115-4438-B070-1BD27E35C884}" presName="thickLine" presStyleLbl="alignNode1" presStyleIdx="0" presStyleCnt="6"/>
      <dgm:spPr/>
    </dgm:pt>
    <dgm:pt modelId="{5DDAE7A3-5B25-445C-9CF7-A67E5AD60375}" type="pres">
      <dgm:prSet presAssocID="{99B9BE50-6115-4438-B070-1BD27E35C884}" presName="horz1" presStyleCnt="0"/>
      <dgm:spPr/>
    </dgm:pt>
    <dgm:pt modelId="{E05A7AE9-2988-4F73-B7C0-41EF6A7E4CA6}" type="pres">
      <dgm:prSet presAssocID="{99B9BE50-6115-4438-B070-1BD27E35C884}" presName="tx1" presStyleLbl="revTx" presStyleIdx="0" presStyleCnt="6"/>
      <dgm:spPr/>
    </dgm:pt>
    <dgm:pt modelId="{28BC5C27-0DD1-48BB-BB03-35758883D3F2}" type="pres">
      <dgm:prSet presAssocID="{99B9BE50-6115-4438-B070-1BD27E35C884}" presName="vert1" presStyleCnt="0"/>
      <dgm:spPr/>
    </dgm:pt>
    <dgm:pt modelId="{B59EF519-DFCD-44FB-A748-9727AAE9B3C3}" type="pres">
      <dgm:prSet presAssocID="{DBDB2764-F8E8-46E8-8820-AA46C105884B}" presName="thickLine" presStyleLbl="alignNode1" presStyleIdx="1" presStyleCnt="6"/>
      <dgm:spPr/>
    </dgm:pt>
    <dgm:pt modelId="{A2F9D5C2-1151-47FA-A020-A59454501EC4}" type="pres">
      <dgm:prSet presAssocID="{DBDB2764-F8E8-46E8-8820-AA46C105884B}" presName="horz1" presStyleCnt="0"/>
      <dgm:spPr/>
    </dgm:pt>
    <dgm:pt modelId="{D45C04E5-386F-444E-B6DA-CED6C8093837}" type="pres">
      <dgm:prSet presAssocID="{DBDB2764-F8E8-46E8-8820-AA46C105884B}" presName="tx1" presStyleLbl="revTx" presStyleIdx="1" presStyleCnt="6"/>
      <dgm:spPr/>
    </dgm:pt>
    <dgm:pt modelId="{96355A8F-F8C5-4BAE-B2C1-3834CE7D13A0}" type="pres">
      <dgm:prSet presAssocID="{DBDB2764-F8E8-46E8-8820-AA46C105884B}" presName="vert1" presStyleCnt="0"/>
      <dgm:spPr/>
    </dgm:pt>
    <dgm:pt modelId="{DA0955EC-6C75-415A-90C3-3C59E15A819E}" type="pres">
      <dgm:prSet presAssocID="{09137C1F-136B-4B23-8F22-8DACBFE5BD7F}" presName="thickLine" presStyleLbl="alignNode1" presStyleIdx="2" presStyleCnt="6"/>
      <dgm:spPr/>
    </dgm:pt>
    <dgm:pt modelId="{2D36ECF3-BDF4-4E96-AFEB-69A2167E3FA3}" type="pres">
      <dgm:prSet presAssocID="{09137C1F-136B-4B23-8F22-8DACBFE5BD7F}" presName="horz1" presStyleCnt="0"/>
      <dgm:spPr/>
    </dgm:pt>
    <dgm:pt modelId="{6F86F919-EC2E-433B-8CD9-78C5AFF9E3DB}" type="pres">
      <dgm:prSet presAssocID="{09137C1F-136B-4B23-8F22-8DACBFE5BD7F}" presName="tx1" presStyleLbl="revTx" presStyleIdx="2" presStyleCnt="6"/>
      <dgm:spPr/>
    </dgm:pt>
    <dgm:pt modelId="{E8EC9A6D-88BD-45A8-BC65-9510D353C621}" type="pres">
      <dgm:prSet presAssocID="{09137C1F-136B-4B23-8F22-8DACBFE5BD7F}" presName="vert1" presStyleCnt="0"/>
      <dgm:spPr/>
    </dgm:pt>
    <dgm:pt modelId="{81E6E780-5EED-4E75-B91A-CE0B3B6C93E4}" type="pres">
      <dgm:prSet presAssocID="{845CDF4D-BF10-46EB-97BA-41C23466E272}" presName="thickLine" presStyleLbl="alignNode1" presStyleIdx="3" presStyleCnt="6"/>
      <dgm:spPr/>
    </dgm:pt>
    <dgm:pt modelId="{870634CE-5A41-49D5-AE6B-C34114A21E03}" type="pres">
      <dgm:prSet presAssocID="{845CDF4D-BF10-46EB-97BA-41C23466E272}" presName="horz1" presStyleCnt="0"/>
      <dgm:spPr/>
    </dgm:pt>
    <dgm:pt modelId="{B1B87491-1FF5-46CD-94A0-F84D06940EF8}" type="pres">
      <dgm:prSet presAssocID="{845CDF4D-BF10-46EB-97BA-41C23466E272}" presName="tx1" presStyleLbl="revTx" presStyleIdx="3" presStyleCnt="6"/>
      <dgm:spPr/>
    </dgm:pt>
    <dgm:pt modelId="{BAE95E65-07C7-4F2A-9F4F-150A83688A83}" type="pres">
      <dgm:prSet presAssocID="{845CDF4D-BF10-46EB-97BA-41C23466E272}" presName="vert1" presStyleCnt="0"/>
      <dgm:spPr/>
    </dgm:pt>
    <dgm:pt modelId="{9ECA5D0B-A7F8-4C90-98F8-861AE8FC4EB0}" type="pres">
      <dgm:prSet presAssocID="{E217A593-C489-4F3B-A9F5-C6EC8FAA702B}" presName="thickLine" presStyleLbl="alignNode1" presStyleIdx="4" presStyleCnt="6"/>
      <dgm:spPr/>
    </dgm:pt>
    <dgm:pt modelId="{68F557C1-0589-45CB-AC0A-C60A33B961C0}" type="pres">
      <dgm:prSet presAssocID="{E217A593-C489-4F3B-A9F5-C6EC8FAA702B}" presName="horz1" presStyleCnt="0"/>
      <dgm:spPr/>
    </dgm:pt>
    <dgm:pt modelId="{0F313920-C1FB-43A1-BF1D-5A43C17A9AAB}" type="pres">
      <dgm:prSet presAssocID="{E217A593-C489-4F3B-A9F5-C6EC8FAA702B}" presName="tx1" presStyleLbl="revTx" presStyleIdx="4" presStyleCnt="6"/>
      <dgm:spPr/>
    </dgm:pt>
    <dgm:pt modelId="{B837125F-E23D-4F4C-89D2-1B2DE140C17C}" type="pres">
      <dgm:prSet presAssocID="{E217A593-C489-4F3B-A9F5-C6EC8FAA702B}" presName="vert1" presStyleCnt="0"/>
      <dgm:spPr/>
    </dgm:pt>
    <dgm:pt modelId="{C329567D-790B-4E7B-8E8E-E326D9C08122}" type="pres">
      <dgm:prSet presAssocID="{790FFC0B-BEE7-4F20-86E5-8F9B299682AD}" presName="thickLine" presStyleLbl="alignNode1" presStyleIdx="5" presStyleCnt="6"/>
      <dgm:spPr/>
    </dgm:pt>
    <dgm:pt modelId="{83CFACE3-6298-463E-83CC-C31C27CA8A88}" type="pres">
      <dgm:prSet presAssocID="{790FFC0B-BEE7-4F20-86E5-8F9B299682AD}" presName="horz1" presStyleCnt="0"/>
      <dgm:spPr/>
    </dgm:pt>
    <dgm:pt modelId="{45F96F66-42FC-4734-95B4-B9B685E153DE}" type="pres">
      <dgm:prSet presAssocID="{790FFC0B-BEE7-4F20-86E5-8F9B299682AD}" presName="tx1" presStyleLbl="revTx" presStyleIdx="5" presStyleCnt="6"/>
      <dgm:spPr/>
    </dgm:pt>
    <dgm:pt modelId="{E2BB3E40-4CAE-44AB-8200-A5E124EA4ADD}" type="pres">
      <dgm:prSet presAssocID="{790FFC0B-BEE7-4F20-86E5-8F9B299682AD}" presName="vert1" presStyleCnt="0"/>
      <dgm:spPr/>
    </dgm:pt>
  </dgm:ptLst>
  <dgm:cxnLst>
    <dgm:cxn modelId="{CFFD7E13-2C65-4F85-9E36-1FDCE16ECD8E}" type="presOf" srcId="{22A77EBF-13CC-4C45-A6AF-20DF8169EA05}" destId="{E7FC1F06-EDD9-4418-80CB-737671F95CB0}" srcOrd="0" destOrd="0" presId="urn:microsoft.com/office/officeart/2008/layout/LinedList"/>
    <dgm:cxn modelId="{F3A61742-33E8-499D-B2D8-38C87FB0E81A}" srcId="{22A77EBF-13CC-4C45-A6AF-20DF8169EA05}" destId="{845CDF4D-BF10-46EB-97BA-41C23466E272}" srcOrd="3" destOrd="0" parTransId="{705113AC-2FAB-4BC2-B005-DE8DCAC3FC0B}" sibTransId="{FBD24ADC-1434-45DD-85C4-8702870FFCD6}"/>
    <dgm:cxn modelId="{2B2C5E42-51D9-4C44-AA24-4FEC9ABE4C8F}" type="presOf" srcId="{845CDF4D-BF10-46EB-97BA-41C23466E272}" destId="{B1B87491-1FF5-46CD-94A0-F84D06940EF8}" srcOrd="0" destOrd="0" presId="urn:microsoft.com/office/officeart/2008/layout/LinedList"/>
    <dgm:cxn modelId="{5959D567-F550-4AC8-9971-387DC904D480}" srcId="{22A77EBF-13CC-4C45-A6AF-20DF8169EA05}" destId="{09137C1F-136B-4B23-8F22-8DACBFE5BD7F}" srcOrd="2" destOrd="0" parTransId="{722B3970-FF38-4EDA-8EB6-CC57B81E8221}" sibTransId="{B39F90F4-8FF5-4529-A2B5-604328113541}"/>
    <dgm:cxn modelId="{C9AF2F68-E6E6-4203-84B1-FDE4E7CE645B}" type="presOf" srcId="{DBDB2764-F8E8-46E8-8820-AA46C105884B}" destId="{D45C04E5-386F-444E-B6DA-CED6C8093837}" srcOrd="0" destOrd="0" presId="urn:microsoft.com/office/officeart/2008/layout/LinedList"/>
    <dgm:cxn modelId="{EDDE1F58-7061-4857-808E-43C17BE8D5B1}" type="presOf" srcId="{E217A593-C489-4F3B-A9F5-C6EC8FAA702B}" destId="{0F313920-C1FB-43A1-BF1D-5A43C17A9AAB}" srcOrd="0" destOrd="0" presId="urn:microsoft.com/office/officeart/2008/layout/LinedList"/>
    <dgm:cxn modelId="{28662C81-F83C-4679-849D-D71A0E94D6D6}" srcId="{22A77EBF-13CC-4C45-A6AF-20DF8169EA05}" destId="{DBDB2764-F8E8-46E8-8820-AA46C105884B}" srcOrd="1" destOrd="0" parTransId="{C6D9D25B-50DC-406D-8AAA-806A50040BD6}" sibTransId="{B8C0255E-F69B-4551-94B7-432EBE1C4DA6}"/>
    <dgm:cxn modelId="{30EEE98C-1AC1-488D-994B-BE378EF4066D}" srcId="{22A77EBF-13CC-4C45-A6AF-20DF8169EA05}" destId="{790FFC0B-BEE7-4F20-86E5-8F9B299682AD}" srcOrd="5" destOrd="0" parTransId="{0BECC48F-ADDA-4639-9A8A-4D452647FC68}" sibTransId="{42D81C7E-9493-42CD-90FF-80C560B7FA36}"/>
    <dgm:cxn modelId="{05CC20A4-680A-40D7-A939-98FE85DE5F81}" type="presOf" srcId="{790FFC0B-BEE7-4F20-86E5-8F9B299682AD}" destId="{45F96F66-42FC-4734-95B4-B9B685E153DE}" srcOrd="0" destOrd="0" presId="urn:microsoft.com/office/officeart/2008/layout/LinedList"/>
    <dgm:cxn modelId="{942091A7-EB29-4A8E-BC52-A8586FEFBD4E}" type="presOf" srcId="{99B9BE50-6115-4438-B070-1BD27E35C884}" destId="{E05A7AE9-2988-4F73-B7C0-41EF6A7E4CA6}" srcOrd="0" destOrd="0" presId="urn:microsoft.com/office/officeart/2008/layout/LinedList"/>
    <dgm:cxn modelId="{775AE6BE-75C5-444A-8E74-D72E6AB84920}" srcId="{22A77EBF-13CC-4C45-A6AF-20DF8169EA05}" destId="{99B9BE50-6115-4438-B070-1BD27E35C884}" srcOrd="0" destOrd="0" parTransId="{8A2A0500-EDDB-4B2E-8799-62C5E6091D97}" sibTransId="{3CEACA85-144B-4253-89CC-BE693C9BC699}"/>
    <dgm:cxn modelId="{CD4A39C3-327D-4D5D-99CB-68947CED4F9B}" type="presOf" srcId="{09137C1F-136B-4B23-8F22-8DACBFE5BD7F}" destId="{6F86F919-EC2E-433B-8CD9-78C5AFF9E3DB}" srcOrd="0" destOrd="0" presId="urn:microsoft.com/office/officeart/2008/layout/LinedList"/>
    <dgm:cxn modelId="{57C8E8F6-6CCF-4914-A842-2CECFEDF98B3}" srcId="{22A77EBF-13CC-4C45-A6AF-20DF8169EA05}" destId="{E217A593-C489-4F3B-A9F5-C6EC8FAA702B}" srcOrd="4" destOrd="0" parTransId="{ED2C30CD-F8F1-4819-A38E-34FB7C8E833B}" sibTransId="{D1924BAE-8436-47CB-B3DB-2C790E2F3007}"/>
    <dgm:cxn modelId="{A3709942-7492-48C8-A5D4-DA5A71C0D298}" type="presParOf" srcId="{E7FC1F06-EDD9-4418-80CB-737671F95CB0}" destId="{750BA6AE-6CBD-4058-974F-C67662717E64}" srcOrd="0" destOrd="0" presId="urn:microsoft.com/office/officeart/2008/layout/LinedList"/>
    <dgm:cxn modelId="{EA74AAFF-036C-4577-8BEC-6F7C8CB8CBC5}" type="presParOf" srcId="{E7FC1F06-EDD9-4418-80CB-737671F95CB0}" destId="{5DDAE7A3-5B25-445C-9CF7-A67E5AD60375}" srcOrd="1" destOrd="0" presId="urn:microsoft.com/office/officeart/2008/layout/LinedList"/>
    <dgm:cxn modelId="{EA2B958D-1204-4086-80CA-390C75AD178E}" type="presParOf" srcId="{5DDAE7A3-5B25-445C-9CF7-A67E5AD60375}" destId="{E05A7AE9-2988-4F73-B7C0-41EF6A7E4CA6}" srcOrd="0" destOrd="0" presId="urn:microsoft.com/office/officeart/2008/layout/LinedList"/>
    <dgm:cxn modelId="{D6C7386A-5C83-48AC-9B39-8CE1E55CB050}" type="presParOf" srcId="{5DDAE7A3-5B25-445C-9CF7-A67E5AD60375}" destId="{28BC5C27-0DD1-48BB-BB03-35758883D3F2}" srcOrd="1" destOrd="0" presId="urn:microsoft.com/office/officeart/2008/layout/LinedList"/>
    <dgm:cxn modelId="{0CC51F40-B10E-4898-82F5-FE258B1063E2}" type="presParOf" srcId="{E7FC1F06-EDD9-4418-80CB-737671F95CB0}" destId="{B59EF519-DFCD-44FB-A748-9727AAE9B3C3}" srcOrd="2" destOrd="0" presId="urn:microsoft.com/office/officeart/2008/layout/LinedList"/>
    <dgm:cxn modelId="{A2E17D92-D259-42D5-9F80-D89AD1531F70}" type="presParOf" srcId="{E7FC1F06-EDD9-4418-80CB-737671F95CB0}" destId="{A2F9D5C2-1151-47FA-A020-A59454501EC4}" srcOrd="3" destOrd="0" presId="urn:microsoft.com/office/officeart/2008/layout/LinedList"/>
    <dgm:cxn modelId="{F3A89C6C-4327-4E8D-9D0A-BC2E29AF1A26}" type="presParOf" srcId="{A2F9D5C2-1151-47FA-A020-A59454501EC4}" destId="{D45C04E5-386F-444E-B6DA-CED6C8093837}" srcOrd="0" destOrd="0" presId="urn:microsoft.com/office/officeart/2008/layout/LinedList"/>
    <dgm:cxn modelId="{3DB4BDC6-2774-453D-9D60-361B01BA46DA}" type="presParOf" srcId="{A2F9D5C2-1151-47FA-A020-A59454501EC4}" destId="{96355A8F-F8C5-4BAE-B2C1-3834CE7D13A0}" srcOrd="1" destOrd="0" presId="urn:microsoft.com/office/officeart/2008/layout/LinedList"/>
    <dgm:cxn modelId="{F7C30D7C-66A0-4875-8AD1-4F1EDDDADB56}" type="presParOf" srcId="{E7FC1F06-EDD9-4418-80CB-737671F95CB0}" destId="{DA0955EC-6C75-415A-90C3-3C59E15A819E}" srcOrd="4" destOrd="0" presId="urn:microsoft.com/office/officeart/2008/layout/LinedList"/>
    <dgm:cxn modelId="{5699754F-CB0B-4FD1-B039-2D294D88E744}" type="presParOf" srcId="{E7FC1F06-EDD9-4418-80CB-737671F95CB0}" destId="{2D36ECF3-BDF4-4E96-AFEB-69A2167E3FA3}" srcOrd="5" destOrd="0" presId="urn:microsoft.com/office/officeart/2008/layout/LinedList"/>
    <dgm:cxn modelId="{4D1FD96A-5560-4343-B299-C692D2E3376C}" type="presParOf" srcId="{2D36ECF3-BDF4-4E96-AFEB-69A2167E3FA3}" destId="{6F86F919-EC2E-433B-8CD9-78C5AFF9E3DB}" srcOrd="0" destOrd="0" presId="urn:microsoft.com/office/officeart/2008/layout/LinedList"/>
    <dgm:cxn modelId="{3DABB8CF-E07D-4B8E-B302-6E2B78D2830B}" type="presParOf" srcId="{2D36ECF3-BDF4-4E96-AFEB-69A2167E3FA3}" destId="{E8EC9A6D-88BD-45A8-BC65-9510D353C621}" srcOrd="1" destOrd="0" presId="urn:microsoft.com/office/officeart/2008/layout/LinedList"/>
    <dgm:cxn modelId="{11B7C033-4DBA-499E-A9B5-EE7C380940A5}" type="presParOf" srcId="{E7FC1F06-EDD9-4418-80CB-737671F95CB0}" destId="{81E6E780-5EED-4E75-B91A-CE0B3B6C93E4}" srcOrd="6" destOrd="0" presId="urn:microsoft.com/office/officeart/2008/layout/LinedList"/>
    <dgm:cxn modelId="{8DDBA788-C174-4B1B-981E-45C3F6AD234D}" type="presParOf" srcId="{E7FC1F06-EDD9-4418-80CB-737671F95CB0}" destId="{870634CE-5A41-49D5-AE6B-C34114A21E03}" srcOrd="7" destOrd="0" presId="urn:microsoft.com/office/officeart/2008/layout/LinedList"/>
    <dgm:cxn modelId="{873ADE73-6CD3-4148-86E6-9E60EFACFB7F}" type="presParOf" srcId="{870634CE-5A41-49D5-AE6B-C34114A21E03}" destId="{B1B87491-1FF5-46CD-94A0-F84D06940EF8}" srcOrd="0" destOrd="0" presId="urn:microsoft.com/office/officeart/2008/layout/LinedList"/>
    <dgm:cxn modelId="{479A1733-F172-47A8-B3E3-740C4797E2AF}" type="presParOf" srcId="{870634CE-5A41-49D5-AE6B-C34114A21E03}" destId="{BAE95E65-07C7-4F2A-9F4F-150A83688A83}" srcOrd="1" destOrd="0" presId="urn:microsoft.com/office/officeart/2008/layout/LinedList"/>
    <dgm:cxn modelId="{862C031E-3265-483A-9BB8-C64BFC724623}" type="presParOf" srcId="{E7FC1F06-EDD9-4418-80CB-737671F95CB0}" destId="{9ECA5D0B-A7F8-4C90-98F8-861AE8FC4EB0}" srcOrd="8" destOrd="0" presId="urn:microsoft.com/office/officeart/2008/layout/LinedList"/>
    <dgm:cxn modelId="{6FA0F86A-32A4-4097-8CD3-BCA16071AF80}" type="presParOf" srcId="{E7FC1F06-EDD9-4418-80CB-737671F95CB0}" destId="{68F557C1-0589-45CB-AC0A-C60A33B961C0}" srcOrd="9" destOrd="0" presId="urn:microsoft.com/office/officeart/2008/layout/LinedList"/>
    <dgm:cxn modelId="{2881EE99-0B1C-4899-BBE7-A7EA1B7F1539}" type="presParOf" srcId="{68F557C1-0589-45CB-AC0A-C60A33B961C0}" destId="{0F313920-C1FB-43A1-BF1D-5A43C17A9AAB}" srcOrd="0" destOrd="0" presId="urn:microsoft.com/office/officeart/2008/layout/LinedList"/>
    <dgm:cxn modelId="{27D439D4-6418-4C05-8661-07A9A1E7E1A4}" type="presParOf" srcId="{68F557C1-0589-45CB-AC0A-C60A33B961C0}" destId="{B837125F-E23D-4F4C-89D2-1B2DE140C17C}" srcOrd="1" destOrd="0" presId="urn:microsoft.com/office/officeart/2008/layout/LinedList"/>
    <dgm:cxn modelId="{A3B18021-866C-457C-8A7E-DD5A7AABB4B4}" type="presParOf" srcId="{E7FC1F06-EDD9-4418-80CB-737671F95CB0}" destId="{C329567D-790B-4E7B-8E8E-E326D9C08122}" srcOrd="10" destOrd="0" presId="urn:microsoft.com/office/officeart/2008/layout/LinedList"/>
    <dgm:cxn modelId="{A5BF5A09-28F5-4EB9-9400-71091155C255}" type="presParOf" srcId="{E7FC1F06-EDD9-4418-80CB-737671F95CB0}" destId="{83CFACE3-6298-463E-83CC-C31C27CA8A88}" srcOrd="11" destOrd="0" presId="urn:microsoft.com/office/officeart/2008/layout/LinedList"/>
    <dgm:cxn modelId="{91846F37-C293-48C6-BE29-6D3D638EAB6D}" type="presParOf" srcId="{83CFACE3-6298-463E-83CC-C31C27CA8A88}" destId="{45F96F66-42FC-4734-95B4-B9B685E153DE}" srcOrd="0" destOrd="0" presId="urn:microsoft.com/office/officeart/2008/layout/LinedList"/>
    <dgm:cxn modelId="{F6E5C6C3-7A28-463D-9ABC-D0B7DA1C0801}" type="presParOf" srcId="{83CFACE3-6298-463E-83CC-C31C27CA8A88}" destId="{E2BB3E40-4CAE-44AB-8200-A5E124EA4A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1329A-17AC-4C8A-980C-A01FFD8DED15}">
      <dsp:nvSpPr>
        <dsp:cNvPr id="0" name=""/>
        <dsp:cNvSpPr/>
      </dsp:nvSpPr>
      <dsp:spPr>
        <a:xfrm>
          <a:off x="0" y="44219"/>
          <a:ext cx="6492875" cy="243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200" kern="1200" dirty="0"/>
            <a:t>世界的本质并不是那么</a:t>
          </a:r>
          <a:r>
            <a:rPr lang="zh-CN" altLang="en-US" sz="5200" kern="1200" dirty="0"/>
            <a:t>美善亮丽</a:t>
          </a:r>
          <a:r>
            <a:rPr lang="zh-CN" sz="5200" kern="1200" dirty="0"/>
            <a:t>的</a:t>
          </a:r>
          <a:endParaRPr lang="en-US" sz="5200" kern="1200" dirty="0"/>
        </a:p>
      </dsp:txBody>
      <dsp:txXfrm>
        <a:off x="118799" y="163018"/>
        <a:ext cx="6255277" cy="2196002"/>
      </dsp:txXfrm>
    </dsp:sp>
    <dsp:sp modelId="{CA82A644-0CDE-4D76-9BF9-DFE488B4A299}">
      <dsp:nvSpPr>
        <dsp:cNvPr id="0" name=""/>
        <dsp:cNvSpPr/>
      </dsp:nvSpPr>
      <dsp:spPr>
        <a:xfrm>
          <a:off x="0" y="2627580"/>
          <a:ext cx="6492875" cy="24336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200" kern="1200"/>
            <a:t>人离不开脏活而逃避脏活</a:t>
          </a:r>
          <a:endParaRPr lang="en-US" sz="5200" kern="1200" dirty="0"/>
        </a:p>
      </dsp:txBody>
      <dsp:txXfrm>
        <a:off x="118799" y="2746379"/>
        <a:ext cx="6255277" cy="2196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AF29-D3D8-4DAB-87AC-69EF9525C60D}">
      <dsp:nvSpPr>
        <dsp:cNvPr id="0" name=""/>
        <dsp:cNvSpPr/>
      </dsp:nvSpPr>
      <dsp:spPr>
        <a:xfrm>
          <a:off x="0" y="43544"/>
          <a:ext cx="6492875" cy="160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佛家：“色不异空，空不异色；色即是空，空即是色。”</a:t>
          </a:r>
          <a:endParaRPr lang="en-US" sz="3700" kern="1200" dirty="0"/>
        </a:p>
      </dsp:txBody>
      <dsp:txXfrm>
        <a:off x="78190" y="121734"/>
        <a:ext cx="6336495" cy="1445350"/>
      </dsp:txXfrm>
    </dsp:sp>
    <dsp:sp modelId="{42892ECF-75F9-40F5-925A-D29EE28B5543}">
      <dsp:nvSpPr>
        <dsp:cNvPr id="0" name=""/>
        <dsp:cNvSpPr/>
      </dsp:nvSpPr>
      <dsp:spPr>
        <a:xfrm>
          <a:off x="0" y="1751834"/>
          <a:ext cx="6492875" cy="16017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/>
            <a:t>道家：“天地不仁，以万物为刍狗。”</a:t>
          </a:r>
          <a:endParaRPr lang="en-US" sz="3700" kern="1200" dirty="0"/>
        </a:p>
      </dsp:txBody>
      <dsp:txXfrm>
        <a:off x="78190" y="1830024"/>
        <a:ext cx="6336495" cy="1445350"/>
      </dsp:txXfrm>
    </dsp:sp>
    <dsp:sp modelId="{3E5EF00A-5816-4773-8735-90BF33950EF1}">
      <dsp:nvSpPr>
        <dsp:cNvPr id="0" name=""/>
        <dsp:cNvSpPr/>
      </dsp:nvSpPr>
      <dsp:spPr>
        <a:xfrm>
          <a:off x="0" y="3460125"/>
          <a:ext cx="6492875" cy="16017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700" kern="1200" dirty="0"/>
            <a:t>儒家：“是以君子恶居下流，天下之恶皆归焉。”</a:t>
          </a:r>
          <a:endParaRPr lang="en-US" sz="3700" kern="1200" dirty="0"/>
        </a:p>
      </dsp:txBody>
      <dsp:txXfrm>
        <a:off x="78190" y="3538315"/>
        <a:ext cx="6336495" cy="1445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F6A22-C5BC-4BC0-8F12-BD24D99E957C}">
      <dsp:nvSpPr>
        <dsp:cNvPr id="0" name=""/>
        <dsp:cNvSpPr/>
      </dsp:nvSpPr>
      <dsp:spPr>
        <a:xfrm>
          <a:off x="0" y="391957"/>
          <a:ext cx="6492875" cy="134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100" kern="1200"/>
            <a:t>人类犯罪，走向灭亡</a:t>
          </a:r>
          <a:endParaRPr lang="en-US" sz="5100" kern="1200"/>
        </a:p>
      </dsp:txBody>
      <dsp:txXfrm>
        <a:off x="65539" y="457496"/>
        <a:ext cx="6361797" cy="1211496"/>
      </dsp:txXfrm>
    </dsp:sp>
    <dsp:sp modelId="{4A9CDF67-6285-415B-881F-8748A8A9B136}">
      <dsp:nvSpPr>
        <dsp:cNvPr id="0" name=""/>
        <dsp:cNvSpPr/>
      </dsp:nvSpPr>
      <dsp:spPr>
        <a:xfrm>
          <a:off x="0" y="1881412"/>
          <a:ext cx="6492875" cy="13425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100" kern="1200"/>
            <a:t>神爱人，怜悯罪人</a:t>
          </a:r>
          <a:endParaRPr lang="en-US" sz="5100" kern="1200"/>
        </a:p>
      </dsp:txBody>
      <dsp:txXfrm>
        <a:off x="65539" y="1946951"/>
        <a:ext cx="6361797" cy="1211496"/>
      </dsp:txXfrm>
    </dsp:sp>
    <dsp:sp modelId="{63186021-7F10-4CD9-BA9A-0BA58E3A81B8}">
      <dsp:nvSpPr>
        <dsp:cNvPr id="0" name=""/>
        <dsp:cNvSpPr/>
      </dsp:nvSpPr>
      <dsp:spPr>
        <a:xfrm>
          <a:off x="0" y="3370867"/>
          <a:ext cx="6492875" cy="13425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100" kern="1200"/>
            <a:t>神的公义必须被遵循</a:t>
          </a:r>
          <a:endParaRPr lang="en-US" sz="5100" kern="1200"/>
        </a:p>
      </dsp:txBody>
      <dsp:txXfrm>
        <a:off x="65539" y="3436406"/>
        <a:ext cx="6361797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61FDE-5EA9-4D56-AD83-CBB91EBBF14C}">
      <dsp:nvSpPr>
        <dsp:cNvPr id="0" name=""/>
        <dsp:cNvSpPr/>
      </dsp:nvSpPr>
      <dsp:spPr>
        <a:xfrm>
          <a:off x="314088" y="0"/>
          <a:ext cx="5885426" cy="58854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927E0-1ADA-490C-B40C-717206A42B10}">
      <dsp:nvSpPr>
        <dsp:cNvPr id="0" name=""/>
        <dsp:cNvSpPr/>
      </dsp:nvSpPr>
      <dsp:spPr>
        <a:xfrm>
          <a:off x="873204" y="559115"/>
          <a:ext cx="2295316" cy="2295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圣子位格的神</a:t>
          </a:r>
          <a:endParaRPr lang="en-US" sz="3500" kern="1200"/>
        </a:p>
      </dsp:txBody>
      <dsp:txXfrm>
        <a:off x="985252" y="671163"/>
        <a:ext cx="2071220" cy="2071220"/>
      </dsp:txXfrm>
    </dsp:sp>
    <dsp:sp modelId="{48F2C37C-D5B3-49E2-9976-11113682126F}">
      <dsp:nvSpPr>
        <dsp:cNvPr id="0" name=""/>
        <dsp:cNvSpPr/>
      </dsp:nvSpPr>
      <dsp:spPr>
        <a:xfrm>
          <a:off x="3345083" y="559115"/>
          <a:ext cx="2295316" cy="22953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完全的神，也是完全的人</a:t>
          </a:r>
          <a:endParaRPr lang="en-US" sz="3500" kern="1200"/>
        </a:p>
      </dsp:txBody>
      <dsp:txXfrm>
        <a:off x="3457131" y="671163"/>
        <a:ext cx="2071220" cy="2071220"/>
      </dsp:txXfrm>
    </dsp:sp>
    <dsp:sp modelId="{A4421688-CF4E-4B42-B128-AAED4B3C32AE}">
      <dsp:nvSpPr>
        <dsp:cNvPr id="0" name=""/>
        <dsp:cNvSpPr/>
      </dsp:nvSpPr>
      <dsp:spPr>
        <a:xfrm>
          <a:off x="873204" y="3030994"/>
          <a:ext cx="2295316" cy="22953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没有罪性，也没有罪行</a:t>
          </a:r>
          <a:endParaRPr lang="en-US" sz="3500" kern="1200"/>
        </a:p>
      </dsp:txBody>
      <dsp:txXfrm>
        <a:off x="985252" y="3143042"/>
        <a:ext cx="2071220" cy="2071220"/>
      </dsp:txXfrm>
    </dsp:sp>
    <dsp:sp modelId="{590CDAFB-E418-4365-8183-98728A97E5B1}">
      <dsp:nvSpPr>
        <dsp:cNvPr id="0" name=""/>
        <dsp:cNvSpPr/>
      </dsp:nvSpPr>
      <dsp:spPr>
        <a:xfrm>
          <a:off x="3345083" y="3030994"/>
          <a:ext cx="2295316" cy="2295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/>
            <a:t>在地上，成为人的样式</a:t>
          </a:r>
          <a:endParaRPr lang="en-US" sz="3500" kern="1200"/>
        </a:p>
      </dsp:txBody>
      <dsp:txXfrm>
        <a:off x="3457131" y="3143042"/>
        <a:ext cx="2071220" cy="2071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41CF-6412-4780-9BC5-22774D3FEACD}">
      <dsp:nvSpPr>
        <dsp:cNvPr id="0" name=""/>
        <dsp:cNvSpPr/>
      </dsp:nvSpPr>
      <dsp:spPr>
        <a:xfrm>
          <a:off x="877" y="1550156"/>
          <a:ext cx="3084749" cy="20050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kern="1200" dirty="0"/>
            <a:t>活出了人被造应有的</a:t>
          </a:r>
          <a:r>
            <a:rPr lang="zh-CN" altLang="en-US" sz="3400" kern="1200" dirty="0"/>
            <a:t>顺服</a:t>
          </a:r>
          <a:endParaRPr lang="en-US" sz="3400" kern="1200" dirty="0"/>
        </a:p>
      </dsp:txBody>
      <dsp:txXfrm>
        <a:off x="98757" y="1648036"/>
        <a:ext cx="2888989" cy="1809327"/>
      </dsp:txXfrm>
    </dsp:sp>
    <dsp:sp modelId="{A42BEA25-9927-4750-A5B3-FA74644E35A5}">
      <dsp:nvSpPr>
        <dsp:cNvPr id="0" name=""/>
        <dsp:cNvSpPr/>
      </dsp:nvSpPr>
      <dsp:spPr>
        <a:xfrm>
          <a:off x="1543251" y="849514"/>
          <a:ext cx="3406371" cy="3406371"/>
        </a:xfrm>
        <a:custGeom>
          <a:avLst/>
          <a:gdLst/>
          <a:ahLst/>
          <a:cxnLst/>
          <a:rect l="0" t="0" r="0" b="0"/>
          <a:pathLst>
            <a:path>
              <a:moveTo>
                <a:pt x="342712" y="678512"/>
              </a:moveTo>
              <a:arcTo wR="1703185" hR="1703185" stAng="13019167" swAng="636166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16F59-6EE8-4A45-B92A-708261BC61D9}">
      <dsp:nvSpPr>
        <dsp:cNvPr id="0" name=""/>
        <dsp:cNvSpPr/>
      </dsp:nvSpPr>
      <dsp:spPr>
        <a:xfrm>
          <a:off x="3407248" y="1550156"/>
          <a:ext cx="3084749" cy="20050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400" kern="1200"/>
            <a:t>替人类担当了罪的代价</a:t>
          </a:r>
          <a:endParaRPr lang="en-US" sz="3400" kern="1200"/>
        </a:p>
      </dsp:txBody>
      <dsp:txXfrm>
        <a:off x="3505128" y="1648036"/>
        <a:ext cx="2888989" cy="1809327"/>
      </dsp:txXfrm>
    </dsp:sp>
    <dsp:sp modelId="{12F3782A-A0E9-4683-AB09-1684959D2535}">
      <dsp:nvSpPr>
        <dsp:cNvPr id="0" name=""/>
        <dsp:cNvSpPr/>
      </dsp:nvSpPr>
      <dsp:spPr>
        <a:xfrm>
          <a:off x="1543251" y="849514"/>
          <a:ext cx="3406371" cy="3406371"/>
        </a:xfrm>
        <a:custGeom>
          <a:avLst/>
          <a:gdLst/>
          <a:ahLst/>
          <a:cxnLst/>
          <a:rect l="0" t="0" r="0" b="0"/>
          <a:pathLst>
            <a:path>
              <a:moveTo>
                <a:pt x="3063658" y="2727858"/>
              </a:moveTo>
              <a:arcTo wR="1703185" hR="1703185" stAng="2219167" swAng="6361667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BA6AE-6CBD-4058-974F-C67662717E6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7AE9-2988-4F73-B7C0-41EF6A7E4CA6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你是否</a:t>
          </a:r>
          <a:r>
            <a:rPr lang="zh-CN" altLang="en-US" sz="2600" kern="1200" dirty="0"/>
            <a:t>看清明白</a:t>
          </a:r>
          <a:r>
            <a:rPr lang="zh-CN" sz="2600" kern="1200" dirty="0"/>
            <a:t>这世界的本相？</a:t>
          </a:r>
          <a:endParaRPr lang="en-US" sz="2600" kern="1200" dirty="0"/>
        </a:p>
      </dsp:txBody>
      <dsp:txXfrm>
        <a:off x="0" y="2492"/>
        <a:ext cx="6492875" cy="850069"/>
      </dsp:txXfrm>
    </dsp:sp>
    <dsp:sp modelId="{B59EF519-DFCD-44FB-A748-9727AAE9B3C3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04E5-386F-444E-B6DA-CED6C8093837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/>
            <a:t>你是否愿意寻求那本初的良善美好？</a:t>
          </a:r>
          <a:endParaRPr lang="en-US" sz="2600" kern="1200"/>
        </a:p>
      </dsp:txBody>
      <dsp:txXfrm>
        <a:off x="0" y="852561"/>
        <a:ext cx="6492875" cy="850069"/>
      </dsp:txXfrm>
    </dsp:sp>
    <dsp:sp modelId="{DA0955EC-6C75-415A-90C3-3C59E15A819E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F919-EC2E-433B-8CD9-78C5AFF9E3DB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你是否</a:t>
          </a:r>
          <a:r>
            <a:rPr lang="zh-CN" altLang="en-US" sz="2600" kern="1200" dirty="0"/>
            <a:t>相信神创造</a:t>
          </a:r>
          <a:r>
            <a:rPr lang="zh-CN" sz="2600" kern="1200" dirty="0"/>
            <a:t>世界与人的真实？</a:t>
          </a:r>
          <a:endParaRPr lang="en-US" sz="2600" kern="1200" dirty="0"/>
        </a:p>
      </dsp:txBody>
      <dsp:txXfrm>
        <a:off x="0" y="1702630"/>
        <a:ext cx="6492875" cy="850069"/>
      </dsp:txXfrm>
    </dsp:sp>
    <dsp:sp modelId="{81E6E780-5EED-4E75-B91A-CE0B3B6C93E4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87491-1FF5-46CD-94A0-F84D06940EF8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/>
            <a:t>你是否了解人本性中的罪性？</a:t>
          </a:r>
          <a:endParaRPr lang="en-US" sz="2600" kern="1200"/>
        </a:p>
      </dsp:txBody>
      <dsp:txXfrm>
        <a:off x="0" y="2552699"/>
        <a:ext cx="6492875" cy="850069"/>
      </dsp:txXfrm>
    </dsp:sp>
    <dsp:sp modelId="{9ECA5D0B-A7F8-4C90-98F8-861AE8FC4EB0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13920-C1FB-43A1-BF1D-5A43C17A9AAB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/>
            <a:t>你是否相信神预备了耶稣基督为我赎罪？</a:t>
          </a:r>
          <a:endParaRPr lang="en-US" sz="2600" kern="1200"/>
        </a:p>
      </dsp:txBody>
      <dsp:txXfrm>
        <a:off x="0" y="3402769"/>
        <a:ext cx="6492875" cy="850069"/>
      </dsp:txXfrm>
    </dsp:sp>
    <dsp:sp modelId="{C329567D-790B-4E7B-8E8E-E326D9C08122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96F66-42FC-4734-95B4-B9B685E153DE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/>
            <a:t>你是否愿意接受主耶稣基督成为我的救主？</a:t>
          </a:r>
          <a:endParaRPr lang="en-US" sz="2600" kern="120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6551-3819-4F3C-8296-23E1A2020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23C8D-4406-4DA5-9318-3F42F417C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2A2A-1276-493B-BA7E-B583AB86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F2ACD-6BB8-47C6-BAC2-999EA87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D52BB-F518-4AB4-ADD6-42BC1B28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219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9B41-C302-418B-B9CC-15FF9236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0ED8-0410-402A-82B7-2F059A76A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B41E6-7A31-4A05-9A41-D31FF6E2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9380-9A01-416E-93DB-C1946022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2A7F-B92E-453D-BB79-6FDC5869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5104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143B72-DC9E-4463-9F5F-F26BD95A3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1EF68-9874-4591-85DC-D855923FC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9ECA8-336F-4595-97DE-3E8C615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C1D6A-49B7-4D43-83EA-651ABDDB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1255-52BF-4AE0-902D-51005B66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8155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D1F8-72AB-4890-A43A-39B6FD35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1472-7025-4F33-8092-6CEFD8025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3E05-9ADA-41BB-8409-76DA8148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1713-6E37-491B-BE27-FBC36593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5A90-47BB-445C-A956-1632BB31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911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35B9-E8F2-4225-B6F4-96792592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889D-9D14-4F1C-B0CC-1F4B10BE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3351-9878-4F79-94A1-07BA8A6D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0848-7108-4BFF-A803-49DB4360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DE6E-E57D-4D2A-BA33-82B50ABC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649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4670-84A1-4C4E-9CF0-F5744B68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2E31-9A0D-45F2-AF52-C0D0A50C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0E5DA-AB82-493B-B1C0-6AAAB6B0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66BA-189D-4E8E-9B73-82A885AE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BB682-552F-4ED6-94B6-180DAAB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8C4FC-DBED-44B3-9A95-DBF8CCBE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7547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9F95-4D3D-4760-93E7-3E37CEBD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4332-12DD-4D80-A67F-6F57EC05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2B61-8350-4771-9C65-1C160105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379E3-56B0-4119-AEAC-39162758C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FD1EE-BBE3-4C47-90FA-953554B05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20C04-316C-4EB7-951B-69AC9867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6EBDD-CA97-41BD-BF9A-02ED0A00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AC7DC-5C05-4020-8F2F-DD3D8E8C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36364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F1AF-31E1-44F0-9AE8-B1FA822D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15FF9-A3A4-453E-99D6-C4F3D2BA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27C1F-FC66-410F-9747-0D29706A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F61F4-B04D-496C-A764-C4D65BE0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6361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A063B-A345-437A-9D13-F05AFD8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451D7-4CBB-4E8C-8399-E34D45FD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D1B93-3E23-4CE3-BB53-C122CDD9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12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193B-F95A-4494-A83D-F487BDDE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CDEB-09FB-4C3C-B111-7F3F8F6A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8B9E5-060F-4968-ACB6-940FFF933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A5CBA-0C0F-4EE2-A229-DB74506E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2E353-D282-4DCE-9F15-7E3ADEDF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D40CE-4545-4167-9CAA-66B47AB0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27233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BA38-0B10-40F2-8996-4FE17A44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DFEEE-F37C-4643-B590-01E3FDBDB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9C45-9F57-4FAB-9A53-2013BFD9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DF2F2-2CC4-4824-A47D-4861A1C8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CA06B-3D1A-43E6-9C99-A606EB42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D015E-3D94-4B9B-B9E3-9DBA5755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6269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CBF05-63A7-4BAA-A0E3-E4FB19C0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B3C6F-7F83-453F-AFC5-FF8AD3356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63E31-C75B-411B-9351-21744E974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54D8-338A-4CB8-BD47-614264E91BD8}" type="datetimeFigureOut">
              <a:rPr lang="en-SG" smtClean="0"/>
              <a:t>26/5/2019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42C6-160D-445E-A808-71C4E3261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3C2B-D724-4CB5-8F24-D5E7E822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6B6B-324C-4523-A970-DF3828C4D95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3383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9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37485E6-B01C-4BA8-B090-7E73B54B6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zh-CN" altLang="en-US" sz="6600">
                <a:solidFill>
                  <a:srgbClr val="FFFFFF"/>
                </a:solidFill>
              </a:rPr>
              <a:t>福音主日证道</a:t>
            </a:r>
            <a:endParaRPr lang="en-SG" sz="66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5EEDC0-4828-44B1-B3E4-4C2AD8077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新加坡 彩虹之家 基督教会</a:t>
            </a:r>
            <a:endParaRPr lang="en-S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73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âsingapore beautiful city gardenâçå¾çæç´¢ç»æ">
            <a:extLst>
              <a:ext uri="{FF2B5EF4-FFF2-40B4-BE49-F238E27FC236}">
                <a16:creationId xmlns:a16="http://schemas.microsoft.com/office/drawing/2014/main" id="{604F0AFB-DD5F-4537-A357-058460027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75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2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8ED4D6-FC22-4EA5-94DD-EA73D8A2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世外桃源</a:t>
            </a:r>
            <a:r>
              <a:rPr lang="en-US" altLang="zh-CN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Shangri-La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93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9B4C9-A677-49DA-AAF7-B52070E2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伊甸（</a:t>
            </a:r>
            <a:r>
              <a:rPr lang="en-US" altLang="zh-CN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Eden</a:t>
            </a:r>
            <a:r>
              <a:rPr lang="zh-CN" alt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110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DFCA4-535C-4C1D-9818-DA0FF110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5100" dirty="0">
                <a:solidFill>
                  <a:srgbClr val="FFFFFF"/>
                </a:solidFill>
              </a:rPr>
              <a:t>【</a:t>
            </a:r>
            <a:r>
              <a:rPr lang="zh-CN" altLang="en-US" sz="5100" dirty="0">
                <a:solidFill>
                  <a:srgbClr val="FFFFFF"/>
                </a:solidFill>
              </a:rPr>
              <a:t>创</a:t>
            </a:r>
            <a:r>
              <a:rPr lang="en-US" altLang="zh-CN" sz="5100" dirty="0">
                <a:solidFill>
                  <a:srgbClr val="FFFFFF"/>
                </a:solidFill>
              </a:rPr>
              <a:t>2:8-9】</a:t>
            </a:r>
            <a:r>
              <a:rPr lang="zh-CN" altLang="en-US" sz="5100" dirty="0">
                <a:solidFill>
                  <a:srgbClr val="FFFFFF"/>
                </a:solidFill>
              </a:rPr>
              <a:t>耶和华　神在东方的</a:t>
            </a:r>
            <a:r>
              <a:rPr lang="zh-CN" altLang="en-US" sz="5100" b="1" dirty="0">
                <a:solidFill>
                  <a:schemeClr val="accent6"/>
                </a:solidFill>
              </a:rPr>
              <a:t>伊甸</a:t>
            </a:r>
            <a:r>
              <a:rPr lang="zh-CN" altLang="en-US" sz="5100" dirty="0">
                <a:solidFill>
                  <a:srgbClr val="FFFFFF"/>
                </a:solidFill>
              </a:rPr>
              <a:t>立了一个园子，把所造的人安置在那里。耶和华　神使各样的树从地里长出来，可以</a:t>
            </a:r>
            <a:r>
              <a:rPr lang="zh-CN" altLang="en-US" sz="5100" b="1" dirty="0">
                <a:solidFill>
                  <a:schemeClr val="accent6"/>
                </a:solidFill>
              </a:rPr>
              <a:t>悦人的眼目</a:t>
            </a:r>
            <a:r>
              <a:rPr lang="zh-CN" altLang="en-US" sz="5100" dirty="0">
                <a:solidFill>
                  <a:srgbClr val="FFFFFF"/>
                </a:solidFill>
              </a:rPr>
              <a:t>，其上的果子</a:t>
            </a:r>
            <a:r>
              <a:rPr lang="zh-CN" altLang="en-US" sz="5100" b="1" dirty="0">
                <a:solidFill>
                  <a:schemeClr val="accent6"/>
                </a:solidFill>
              </a:rPr>
              <a:t>好作食物</a:t>
            </a:r>
            <a:r>
              <a:rPr lang="zh-CN" altLang="en-US" sz="5100" dirty="0">
                <a:solidFill>
                  <a:srgbClr val="FFFFFF"/>
                </a:solidFill>
              </a:rPr>
              <a:t>。园子当中又有生命树和分别善恶的树。</a:t>
            </a:r>
            <a:endParaRPr lang="en-US" sz="5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4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042F7-EF1D-4A3F-91DA-7BCE421D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Deus ex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machina</a:t>
            </a:r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32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âæè¡¨ ç²¾å¯ æé âçå¾çæç´¢ç»æ">
            <a:extLst>
              <a:ext uri="{FF2B5EF4-FFF2-40B4-BE49-F238E27FC236}">
                <a16:creationId xmlns:a16="http://schemas.microsoft.com/office/drawing/2014/main" id="{8672E55B-797F-4F3E-8F57-1890AE000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8911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âäººä½ æé âçå¾çæç´¢ç»æ">
            <a:extLst>
              <a:ext uri="{FF2B5EF4-FFF2-40B4-BE49-F238E27FC236}">
                <a16:creationId xmlns:a16="http://schemas.microsoft.com/office/drawing/2014/main" id="{AE7C60B9-4414-41E7-A26A-FCCC29A76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" r="1" b="23826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0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20599-89F9-4A9D-8F26-6F912866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6000">
                <a:solidFill>
                  <a:srgbClr val="FFFFFF"/>
                </a:solidFill>
              </a:rPr>
              <a:t>【</a:t>
            </a:r>
            <a:r>
              <a:rPr lang="zh-CN" altLang="en-US" sz="6000">
                <a:solidFill>
                  <a:srgbClr val="FFFFFF"/>
                </a:solidFill>
              </a:rPr>
              <a:t>罗</a:t>
            </a:r>
            <a:r>
              <a:rPr lang="en-US" altLang="zh-CN" sz="6000">
                <a:solidFill>
                  <a:srgbClr val="FFFFFF"/>
                </a:solidFill>
              </a:rPr>
              <a:t>1:20】</a:t>
            </a:r>
            <a:r>
              <a:rPr lang="zh-CN" altLang="en-US" sz="6000">
                <a:solidFill>
                  <a:srgbClr val="FFFFFF"/>
                </a:solidFill>
              </a:rPr>
              <a:t>自从造天地以来，　神的永能和神性是明明可知的，虽是眼不能见，但藉着所造之物就可以晓得，叫人无可推诿。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4CE4-D487-42A0-A5FF-A0554390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2900" dirty="0">
                <a:solidFill>
                  <a:srgbClr val="FFFFFF"/>
                </a:solidFill>
              </a:rPr>
              <a:t>【</a:t>
            </a:r>
            <a:r>
              <a:rPr lang="zh-CN" altLang="en-US" sz="2900" dirty="0">
                <a:solidFill>
                  <a:srgbClr val="FFFFFF"/>
                </a:solidFill>
              </a:rPr>
              <a:t>创</a:t>
            </a:r>
            <a:r>
              <a:rPr lang="en-US" altLang="zh-CN" sz="2900" dirty="0">
                <a:solidFill>
                  <a:srgbClr val="FFFFFF"/>
                </a:solidFill>
              </a:rPr>
              <a:t>1:26-31】</a:t>
            </a:r>
            <a:r>
              <a:rPr lang="zh-CN" altLang="en-US" sz="2900" dirty="0">
                <a:solidFill>
                  <a:srgbClr val="FFFFFF"/>
                </a:solidFill>
              </a:rPr>
              <a:t>神说：“我们要照着我们的形像，按着我们的样式造人，使他们管理海里的鱼、空中的鸟、地上的牲畜和全地，并地上所爬的一切昆虫。” 神就照着自己的形像造人，乃是照着他的形像造男造女。神就赐福给他们，又对他们说：“要生养众多，遍满地面，治理这地；也要管理海里的鱼、空中的鸟，和地上各样行动的活物。” 神说：“看哪，我将遍地上一切结种子的菜蔬，和一切树上所结有核的果子，全赐给你们作食物。至于地上的走兽和空中的飞鸟，并各样爬在地上有生命的物，我将青草赐给它们作食物。”事就这样成了。</a:t>
            </a:r>
            <a:endParaRPr lang="en-US" sz="2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âEden paintingâçå¾çæç´¢ç»æ">
            <a:extLst>
              <a:ext uri="{FF2B5EF4-FFF2-40B4-BE49-F238E27FC236}">
                <a16:creationId xmlns:a16="http://schemas.microsoft.com/office/drawing/2014/main" id="{9590C0B2-D43B-4870-92C6-67EBFF943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r="1" b="638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5F21D-D57D-4D86-8FEF-B12B6C58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we screw up?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33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ç¸å³å¾ç">
            <a:extLst>
              <a:ext uri="{FF2B5EF4-FFF2-40B4-BE49-F238E27FC236}">
                <a16:creationId xmlns:a16="http://schemas.microsoft.com/office/drawing/2014/main" id="{806A839D-4AD0-40F2-8112-5A91EBEC2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 r="1" b="3651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8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6F82D-FAB7-4000-871C-34134863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最大的礼物：自由意志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5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B5DA-BA68-408F-A9A0-B32A0F65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最大的问题？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1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88320-0763-4CA6-ABDF-D21AE11D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5600">
                <a:solidFill>
                  <a:srgbClr val="FFFFFF"/>
                </a:solidFill>
              </a:rPr>
              <a:t>【</a:t>
            </a:r>
            <a:r>
              <a:rPr lang="zh-CN" altLang="en-US" sz="5600">
                <a:solidFill>
                  <a:srgbClr val="FFFFFF"/>
                </a:solidFill>
              </a:rPr>
              <a:t>创</a:t>
            </a:r>
            <a:r>
              <a:rPr lang="en-US" altLang="zh-CN" sz="5600">
                <a:solidFill>
                  <a:srgbClr val="FFFFFF"/>
                </a:solidFill>
              </a:rPr>
              <a:t>2:16-17】</a:t>
            </a:r>
            <a:r>
              <a:rPr lang="zh-CN" altLang="en-US" sz="5600">
                <a:solidFill>
                  <a:srgbClr val="FFFFFF"/>
                </a:solidFill>
              </a:rPr>
              <a:t>耶和华　神吩咐他说：“园中各样树上的果子，你可以随意吃，只是分别善恶树上的果子，你不可吃，因为你吃的日子必定死。”</a:t>
            </a:r>
            <a:endParaRPr lang="en-US" sz="5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8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BC462-F45A-43E6-9F80-D0561F58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不可吃？</a:t>
            </a: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 ͡° ͜ʖ ͡°)✧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1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âEden paintingâçå¾çæç´¢ç»æ">
            <a:extLst>
              <a:ext uri="{FF2B5EF4-FFF2-40B4-BE49-F238E27FC236}">
                <a16:creationId xmlns:a16="http://schemas.microsoft.com/office/drawing/2014/main" id="{9590C0B2-D43B-4870-92C6-67EBFF943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1" t="33060" r="2576" b="14641"/>
          <a:stretch/>
        </p:blipFill>
        <p:spPr bwMode="auto">
          <a:xfrm>
            <a:off x="1963756" y="643467"/>
            <a:ext cx="826448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3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26323-A7C3-4E98-AE66-5F155CC9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钓鱼执法？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âsword forgeâçå¾çæç´¢ç»æ">
            <a:extLst>
              <a:ext uri="{FF2B5EF4-FFF2-40B4-BE49-F238E27FC236}">
                <a16:creationId xmlns:a16="http://schemas.microsoft.com/office/drawing/2014/main" id="{191DEA41-68C2-428E-8C68-C821B31B2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1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3314" name="Picture 2" descr="âæ¯æ­¦æäº²âçå¾çæç´¢ç»æ">
            <a:extLst>
              <a:ext uri="{FF2B5EF4-FFF2-40B4-BE49-F238E27FC236}">
                <a16:creationId xmlns:a16="http://schemas.microsoft.com/office/drawing/2014/main" id="{308E51B5-628E-43CB-9157-4D88BE00E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 r="1" b="12023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3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B799C-2A26-4A0B-B613-9F323597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2900">
                <a:solidFill>
                  <a:srgbClr val="FFFFFF"/>
                </a:solidFill>
              </a:rPr>
              <a:t>【</a:t>
            </a:r>
            <a:r>
              <a:rPr lang="zh-CN" altLang="en-US" sz="2900">
                <a:solidFill>
                  <a:srgbClr val="FFFFFF"/>
                </a:solidFill>
              </a:rPr>
              <a:t>创</a:t>
            </a:r>
            <a:r>
              <a:rPr lang="en-US" altLang="zh-CN" sz="2900">
                <a:solidFill>
                  <a:srgbClr val="FFFFFF"/>
                </a:solidFill>
              </a:rPr>
              <a:t>3:8-13】</a:t>
            </a:r>
            <a:r>
              <a:rPr lang="zh-CN" altLang="en-US" sz="2900">
                <a:solidFill>
                  <a:srgbClr val="FFFFFF"/>
                </a:solidFill>
              </a:rPr>
              <a:t>天起了凉风，耶和华　神在园中行走。那人和他妻子听见　神的声音，就藏在园里的树木中，躲避耶和华　神的面。耶和华　神呼唤那人，对他说：“你在哪里？” 他说：“我在园中听见你的声音，我就害怕，因为我赤身露体，我便藏了。” 耶和华说：“谁告诉你赤身露体呢？莫非你吃了我吩咐你不可吃的那树上的果子吗？” 那人说：“你所赐给我、与我同居的女人，她把那树上的果子给我，我就吃了。” 耶和华　神对女人说：“你作的是什么事呢？”女人说：“那蛇引诱我，我就吃了。”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4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7F20F-57BF-4646-A7D5-88747C80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不顺从，不悔改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8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âçè é¨ä½âçå¾çæç´¢ç»æ">
            <a:extLst>
              <a:ext uri="{FF2B5EF4-FFF2-40B4-BE49-F238E27FC236}">
                <a16:creationId xmlns:a16="http://schemas.microsoft.com/office/drawing/2014/main" id="{5D838DD1-E28F-4CCB-BA19-B5DCA42A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020" y="643467"/>
            <a:ext cx="93239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1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4338" name="Picture 2" descr="âéåºä¼ç¸å­ æ²¹ç»âçå¾çæç´¢ç»æ">
            <a:extLst>
              <a:ext uri="{FF2B5EF4-FFF2-40B4-BE49-F238E27FC236}">
                <a16:creationId xmlns:a16="http://schemas.microsoft.com/office/drawing/2014/main" id="{9A9B1D6F-413A-42A7-A166-A87F6187D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r="1" b="1881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2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6E970-BDB3-4315-8CCC-A82B247D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3800">
                <a:solidFill>
                  <a:srgbClr val="FFFFFF"/>
                </a:solidFill>
              </a:rPr>
              <a:t>【</a:t>
            </a:r>
            <a:r>
              <a:rPr lang="zh-CN" altLang="en-US" sz="3800">
                <a:solidFill>
                  <a:srgbClr val="FFFFFF"/>
                </a:solidFill>
              </a:rPr>
              <a:t>创</a:t>
            </a:r>
            <a:r>
              <a:rPr lang="en-US" altLang="zh-CN" sz="3800">
                <a:solidFill>
                  <a:srgbClr val="FFFFFF"/>
                </a:solidFill>
              </a:rPr>
              <a:t>3:17-19】</a:t>
            </a:r>
            <a:r>
              <a:rPr lang="zh-CN" altLang="en-US" sz="3800">
                <a:solidFill>
                  <a:srgbClr val="FFFFFF"/>
                </a:solidFill>
              </a:rPr>
              <a:t>又对亚当说：“你既听从妻子的话，吃了我所吩咐你不可吃的那树上的果子，地必为你的缘故受咒诅。你必终身劳苦，才能从地里得吃的。地必给你长出荆棘和蒺藜来，你也要吃田间的菜蔬。你必汗流满面才得糊口，直到你归了土，因为你是从土而出的。你本是尘土，仍要归于尘土。”</a:t>
            </a:r>
            <a:endParaRPr lang="en-US" sz="3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69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32BD5-43D6-4AE0-A85B-2DBA6991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人怎么办？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0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521EA-1B0B-4F6F-94E3-0EE406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“Ernest Hemingway once wrote, "The world is a fine place and worth fighting for." I agree with the second part.”</a:t>
            </a:r>
          </a:p>
        </p:txBody>
      </p:sp>
    </p:spTree>
    <p:extLst>
      <p:ext uri="{BB962C8B-B14F-4D97-AF65-F5344CB8AC3E}">
        <p14:creationId xmlns:p14="http://schemas.microsoft.com/office/powerpoint/2010/main" val="285262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3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3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F3321A-B0F7-4C9C-96D3-D8918F50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百家纷纭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E1BC3217-66F9-4BBA-843D-10FCD61A5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1668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483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0D7094-D66C-4045-BBC3-3B94685A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6000">
                <a:solidFill>
                  <a:srgbClr val="FFFFFF"/>
                </a:solidFill>
              </a:rPr>
              <a:t>【</a:t>
            </a:r>
            <a:r>
              <a:rPr lang="zh-CN" altLang="en-US" sz="6000">
                <a:solidFill>
                  <a:srgbClr val="FFFFFF"/>
                </a:solidFill>
              </a:rPr>
              <a:t>赛</a:t>
            </a:r>
            <a:r>
              <a:rPr lang="en-US" altLang="zh-CN" sz="6000">
                <a:solidFill>
                  <a:srgbClr val="FFFFFF"/>
                </a:solidFill>
              </a:rPr>
              <a:t>22:13】</a:t>
            </a:r>
            <a:r>
              <a:rPr lang="zh-CN" altLang="en-US" sz="6000">
                <a:solidFill>
                  <a:srgbClr val="FFFFFF"/>
                </a:solidFill>
              </a:rPr>
              <a:t>谁知，人倒欢喜快乐，宰牛杀羊，吃肉喝酒，说：“我们吃喝吧！因为明天要死了。”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00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308A217-56C1-4829-B58C-641CA970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神的困境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6B240F9-255B-4E82-8271-6F657E6FF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5022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47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5" name="Rectangle 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âæ­»ç½ªå¯åâçå¾çæç´¢ç»æ">
            <a:extLst>
              <a:ext uri="{FF2B5EF4-FFF2-40B4-BE49-F238E27FC236}">
                <a16:creationId xmlns:a16="http://schemas.microsoft.com/office/drawing/2014/main" id="{2BBD4EF0-39FD-48E9-97A5-DF786ABF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2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D1CBA-5853-41FD-B878-4148A315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完全赎罪计划：替罪羔羊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0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8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âæ¿ç½ªç¾âçå¾çæç´¢ç»æ">
            <a:extLst>
              <a:ext uri="{FF2B5EF4-FFF2-40B4-BE49-F238E27FC236}">
                <a16:creationId xmlns:a16="http://schemas.microsoft.com/office/drawing/2014/main" id="{4F9E9B08-9B04-48D8-845A-E0CC5562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020" y="643467"/>
            <a:ext cx="93239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âäººä½ èè é¨ä½âçå¾çæç´¢ç»æ">
            <a:extLst>
              <a:ext uri="{FF2B5EF4-FFF2-40B4-BE49-F238E27FC236}">
                <a16:creationId xmlns:a16="http://schemas.microsoft.com/office/drawing/2014/main" id="{82B3A81A-4990-455B-995F-30E80677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3478" y="643467"/>
            <a:ext cx="48050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1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AC2B0-3A3C-454F-80D0-776964DA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6000">
                <a:solidFill>
                  <a:srgbClr val="FFFFFF"/>
                </a:solidFill>
              </a:rPr>
              <a:t>【</a:t>
            </a:r>
            <a:r>
              <a:rPr lang="zh-CN" altLang="en-US" sz="6000">
                <a:solidFill>
                  <a:srgbClr val="FFFFFF"/>
                </a:solidFill>
              </a:rPr>
              <a:t>林后</a:t>
            </a:r>
            <a:r>
              <a:rPr lang="en-US" altLang="zh-CN" sz="6000">
                <a:solidFill>
                  <a:srgbClr val="FFFFFF"/>
                </a:solidFill>
              </a:rPr>
              <a:t>5:21】</a:t>
            </a:r>
            <a:r>
              <a:rPr lang="zh-CN" altLang="en-US" sz="6000">
                <a:solidFill>
                  <a:srgbClr val="FFFFFF"/>
                </a:solidFill>
              </a:rPr>
              <a:t>　神使那无罪的（“无罪”原文作“不知罪”），替我们成为罪，好叫我们在他里面成为　神的义。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01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2" name="Rectangle 7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ç¸å³å¾ç">
            <a:extLst>
              <a:ext uri="{FF2B5EF4-FFF2-40B4-BE49-F238E27FC236}">
                <a16:creationId xmlns:a16="http://schemas.microsoft.com/office/drawing/2014/main" id="{21B531FF-7937-407D-BEDD-34754A1BA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 r="1" b="8997"/>
          <a:stretch/>
        </p:blipFill>
        <p:spPr bwMode="auto">
          <a:xfrm rot="21600000">
            <a:off x="643467" y="809254"/>
            <a:ext cx="10905066" cy="52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74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003ED-68BB-4C99-93CA-EF60E83E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耶稣是谁？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77FDF0-432A-400E-B6B4-805E695A9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6091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112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 descr="âtrinityâçå¾çæç´¢ç»æ">
            <a:extLst>
              <a:ext uri="{FF2B5EF4-FFF2-40B4-BE49-F238E27FC236}">
                <a16:creationId xmlns:a16="http://schemas.microsoft.com/office/drawing/2014/main" id="{C3837353-59E9-4D28-B387-03BB2EBB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964" y="643467"/>
            <a:ext cx="619007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3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âç«¥å¥³æå­âçå¾çæç´¢ç»æ">
            <a:extLst>
              <a:ext uri="{FF2B5EF4-FFF2-40B4-BE49-F238E27FC236}">
                <a16:creationId xmlns:a16="http://schemas.microsoft.com/office/drawing/2014/main" id="{8C2E0C16-01DE-49FD-AB95-96B7E81E4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1" b="37759"/>
          <a:stretch/>
        </p:blipFill>
        <p:spPr bwMode="auto">
          <a:xfrm rot="21600000">
            <a:off x="643467" y="809313"/>
            <a:ext cx="10905066" cy="52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69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âé©¬æ§½âçå¾çæç´¢ç»æ">
            <a:extLst>
              <a:ext uri="{FF2B5EF4-FFF2-40B4-BE49-F238E27FC236}">
                <a16:creationId xmlns:a16="http://schemas.microsoft.com/office/drawing/2014/main" id="{22ACFAA8-8200-458D-AE46-199B0E060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9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âè¶ç¨£ æ¨å·¥âçå¾çæç´¢ç»æ">
            <a:extLst>
              <a:ext uri="{FF2B5EF4-FFF2-40B4-BE49-F238E27FC236}">
                <a16:creationId xmlns:a16="http://schemas.microsoft.com/office/drawing/2014/main" id="{1B86458E-309C-4751-86A4-40BCF79F5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" b="-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7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âè¶ç¨£åæ´âçå¾çæç´¢ç»æ">
            <a:extLst>
              <a:ext uri="{FF2B5EF4-FFF2-40B4-BE49-F238E27FC236}">
                <a16:creationId xmlns:a16="http://schemas.microsoft.com/office/drawing/2014/main" id="{6A08C974-B6A0-4013-847C-6825B5AB3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0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âè¶ç¨£ ä¼ éâçå¾çæç´¢ç»æ">
            <a:extLst>
              <a:ext uri="{FF2B5EF4-FFF2-40B4-BE49-F238E27FC236}">
                <a16:creationId xmlns:a16="http://schemas.microsoft.com/office/drawing/2014/main" id="{768B6D46-63CB-4286-96C9-3568A575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 r="1" b="7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90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14679-3334-47EB-8EA0-CEA796DB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CN" sz="5100" dirty="0">
                <a:solidFill>
                  <a:srgbClr val="FFFFFF"/>
                </a:solidFill>
              </a:rPr>
              <a:t>【</a:t>
            </a:r>
            <a:r>
              <a:rPr lang="zh-CN" altLang="en-US" sz="5100" dirty="0">
                <a:solidFill>
                  <a:srgbClr val="FFFFFF"/>
                </a:solidFill>
              </a:rPr>
              <a:t>太</a:t>
            </a:r>
            <a:r>
              <a:rPr lang="en-US" altLang="zh-CN" sz="5100" dirty="0">
                <a:solidFill>
                  <a:srgbClr val="FFFFFF"/>
                </a:solidFill>
              </a:rPr>
              <a:t>4:17】</a:t>
            </a:r>
            <a:r>
              <a:rPr lang="zh-CN" altLang="en-US" sz="5100" dirty="0">
                <a:solidFill>
                  <a:srgbClr val="FFFFFF"/>
                </a:solidFill>
              </a:rPr>
              <a:t>从那时候，耶稣就传起道来，说：“天国近了，你们应当悔改！”</a:t>
            </a:r>
            <a:br>
              <a:rPr lang="en-US" altLang="zh-CN" sz="5100" dirty="0">
                <a:solidFill>
                  <a:srgbClr val="FFFFFF"/>
                </a:solidFill>
              </a:rPr>
            </a:br>
            <a:br>
              <a:rPr lang="en-US" altLang="zh-CN" sz="5100" dirty="0">
                <a:solidFill>
                  <a:srgbClr val="FFFFFF"/>
                </a:solidFill>
              </a:rPr>
            </a:br>
            <a:r>
              <a:rPr lang="en-US" altLang="zh-CN" sz="5100" dirty="0">
                <a:solidFill>
                  <a:srgbClr val="FFFFFF"/>
                </a:solidFill>
              </a:rPr>
              <a:t>【</a:t>
            </a:r>
            <a:r>
              <a:rPr lang="zh-CN" altLang="en-US" sz="5100" dirty="0">
                <a:solidFill>
                  <a:srgbClr val="FFFFFF"/>
                </a:solidFill>
              </a:rPr>
              <a:t>约</a:t>
            </a:r>
            <a:r>
              <a:rPr lang="en-US" altLang="zh-CN" sz="5100" dirty="0">
                <a:solidFill>
                  <a:srgbClr val="FFFFFF"/>
                </a:solidFill>
              </a:rPr>
              <a:t>14:6】</a:t>
            </a:r>
            <a:r>
              <a:rPr lang="zh-CN" altLang="en-US" sz="5100" dirty="0">
                <a:solidFill>
                  <a:srgbClr val="FFFFFF"/>
                </a:solidFill>
              </a:rPr>
              <a:t>耶稣说：“我就是道路、真理、生命；若不藉着我，没有人能到父那里去。</a:t>
            </a:r>
            <a:endParaRPr lang="en-US" sz="5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ç¸å³å¾ç">
            <a:extLst>
              <a:ext uri="{FF2B5EF4-FFF2-40B4-BE49-F238E27FC236}">
                <a16:creationId xmlns:a16="http://schemas.microsoft.com/office/drawing/2014/main" id="{B608DA62-A790-4E79-B8ED-66F8AC997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7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âå»æ²»çç¼âçå¾çæç´¢ç»æ">
            <a:extLst>
              <a:ext uri="{FF2B5EF4-FFF2-40B4-BE49-F238E27FC236}">
                <a16:creationId xmlns:a16="http://schemas.microsoft.com/office/drawing/2014/main" id="{843A30A2-011F-4C88-BF73-53DE3820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 descr="âæ­»äººå¤æ´» è¶ç¨£âçå¾çæç´¢ç»æ">
            <a:extLst>
              <a:ext uri="{FF2B5EF4-FFF2-40B4-BE49-F238E27FC236}">
                <a16:creationId xmlns:a16="http://schemas.microsoft.com/office/drawing/2014/main" id="{18B33A77-FD5D-4193-8471-7770D2B7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939861"/>
            <a:ext cx="5294715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82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3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âç«¥è´å¥³æå­âçå¾çæç´¢ç»æ">
            <a:extLst>
              <a:ext uri="{FF2B5EF4-FFF2-40B4-BE49-F238E27FC236}">
                <a16:creationId xmlns:a16="http://schemas.microsoft.com/office/drawing/2014/main" id="{E32E02AC-66CC-4A14-9C2E-2B35E7516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5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8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âthe passion of jesus christ whippedâçå¾çæç´¢ç»æ">
            <a:extLst>
              <a:ext uri="{FF2B5EF4-FFF2-40B4-BE49-F238E27FC236}">
                <a16:creationId xmlns:a16="http://schemas.microsoft.com/office/drawing/2014/main" id="{1016C306-2AD2-42D5-B473-ADFE03AA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714" y="643467"/>
            <a:ext cx="78465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95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âthe passion of jesus christ whippedâçå¾çæç´¢ç»æ">
            <a:extLst>
              <a:ext uri="{FF2B5EF4-FFF2-40B4-BE49-F238E27FC236}">
                <a16:creationId xmlns:a16="http://schemas.microsoft.com/office/drawing/2014/main" id="{8E294CDD-4208-43AE-A26E-531D5EEB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874" y="643467"/>
            <a:ext cx="44568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âthe passion of jesus christ crownâçå¾çæç´¢ç»æ">
            <a:extLst>
              <a:ext uri="{FF2B5EF4-FFF2-40B4-BE49-F238E27FC236}">
                <a16:creationId xmlns:a16="http://schemas.microsoft.com/office/drawing/2014/main" id="{BC9D50D5-4CB6-4C1D-B26A-424CA03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45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ç¸å³å¾ç">
            <a:extLst>
              <a:ext uri="{FF2B5EF4-FFF2-40B4-BE49-F238E27FC236}">
                <a16:creationId xmlns:a16="http://schemas.microsoft.com/office/drawing/2014/main" id="{0E5CD0B5-33E4-4F34-9CB6-A899A8B1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7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468E-57C1-4843-82D5-03C6502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神的计划失败了？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4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9356A-0BFE-40F9-988A-23E91479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4200">
                <a:solidFill>
                  <a:srgbClr val="FFFFFF"/>
                </a:solidFill>
              </a:rPr>
              <a:t>【</a:t>
            </a:r>
            <a:r>
              <a:rPr lang="zh-CN" altLang="en-US" sz="4200">
                <a:solidFill>
                  <a:srgbClr val="FFFFFF"/>
                </a:solidFill>
              </a:rPr>
              <a:t>约</a:t>
            </a:r>
            <a:r>
              <a:rPr lang="en-US" altLang="zh-CN" sz="4200">
                <a:solidFill>
                  <a:srgbClr val="FFFFFF"/>
                </a:solidFill>
              </a:rPr>
              <a:t>19:28-30】</a:t>
            </a:r>
            <a:r>
              <a:rPr lang="zh-CN" altLang="en-US" sz="4200">
                <a:solidFill>
                  <a:srgbClr val="FFFFFF"/>
                </a:solidFill>
              </a:rPr>
              <a:t>这事以后，耶稣知道各样的事已经成了，为要使经上的话应验，就说：“我渴了！” 有一个器皿盛满了醋，放在那里，他们就拿海绒蘸满了醋，绑在牛膝草上，送到他口。耶稣尝（原文作“受”）了那醋，就说：“成了！”便低下头，将灵魂交付　神了。</a:t>
            </a:r>
            <a:endParaRPr lang="en-US" sz="4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6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88B09F1-8380-4305-ABA7-AEAC3F45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耶稣一生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5E004D5F-730C-4868-A9D2-588C741F1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8819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273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âjesus resurrectionâçå¾çæç´¢ç»æ">
            <a:extLst>
              <a:ext uri="{FF2B5EF4-FFF2-40B4-BE49-F238E27FC236}">
                <a16:creationId xmlns:a16="http://schemas.microsoft.com/office/drawing/2014/main" id="{196739AE-CBB5-4B02-93AC-138D5F62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39136"/>
            <a:ext cx="5294716" cy="27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âè¶ç¨£ åå¤©âçå¾çæç´¢ç»æ">
            <a:extLst>
              <a:ext uri="{FF2B5EF4-FFF2-40B4-BE49-F238E27FC236}">
                <a16:creationId xmlns:a16="http://schemas.microsoft.com/office/drawing/2014/main" id="{016D7764-7E38-4F39-8066-17948DCD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939861"/>
            <a:ext cx="5294715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7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1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2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âå£çµ äºæ¬èâçå¾çæç´¢ç»æ">
            <a:extLst>
              <a:ext uri="{FF2B5EF4-FFF2-40B4-BE49-F238E27FC236}">
                <a16:creationId xmlns:a16="http://schemas.microsoft.com/office/drawing/2014/main" id="{4D1FB975-90D7-4B44-9F8A-EBF1BA444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25800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3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âchrist second comingâçå¾çæç´¢ç»æ">
            <a:extLst>
              <a:ext uri="{FF2B5EF4-FFF2-40B4-BE49-F238E27FC236}">
                <a16:creationId xmlns:a16="http://schemas.microsoft.com/office/drawing/2014/main" id="{56B63542-68B9-4E51-BAC7-5914D584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2" r="19228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9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7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âè¬è è¶å¸âçå¾çæç´¢ç»æ">
            <a:extLst>
              <a:ext uri="{FF2B5EF4-FFF2-40B4-BE49-F238E27FC236}">
                <a16:creationId xmlns:a16="http://schemas.microsoft.com/office/drawing/2014/main" id="{95B2260F-21B9-497A-9B15-DC176C732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12717" b="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ç¸å³å¾ç">
            <a:extLst>
              <a:ext uri="{FF2B5EF4-FFF2-40B4-BE49-F238E27FC236}">
                <a16:creationId xmlns:a16="http://schemas.microsoft.com/office/drawing/2014/main" id="{5531CF13-8306-4ABD-A342-BF5968CE6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25152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72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7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ânew jerusalemâçå¾çæç´¢ç»æ">
            <a:extLst>
              <a:ext uri="{FF2B5EF4-FFF2-40B4-BE49-F238E27FC236}">
                <a16:creationId xmlns:a16="http://schemas.microsoft.com/office/drawing/2014/main" id="{636F2F3F-62E0-4549-8EF7-2C70F6E82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" r="1" b="1242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2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86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C8D66-8B7E-42A9-95FA-E3A4B3F9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所以，对于我来说？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3F80A-0EDB-4C73-A09C-64544E23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人类被赎罪</a:t>
            </a: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≠</a:t>
            </a:r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你得到赦免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AA89E-93E0-449E-9CB6-BF6F3DE0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</a:rPr>
              <a:t>【</a:t>
            </a:r>
            <a:r>
              <a:rPr lang="zh-CN" altLang="en-US" sz="6000" dirty="0">
                <a:solidFill>
                  <a:srgbClr val="FFFFFF"/>
                </a:solidFill>
              </a:rPr>
              <a:t>约</a:t>
            </a:r>
            <a:r>
              <a:rPr lang="en-US" altLang="zh-CN" sz="6000" dirty="0">
                <a:solidFill>
                  <a:srgbClr val="FFFFFF"/>
                </a:solidFill>
              </a:rPr>
              <a:t>14:6】</a:t>
            </a:r>
            <a:r>
              <a:rPr lang="zh-CN" altLang="en-US" sz="6000" dirty="0">
                <a:solidFill>
                  <a:srgbClr val="FFFFFF"/>
                </a:solidFill>
              </a:rPr>
              <a:t>耶稣说：“我就是道路、真理、生命；</a:t>
            </a:r>
            <a:r>
              <a:rPr lang="zh-CN" altLang="en-US" sz="6000" dirty="0">
                <a:solidFill>
                  <a:schemeClr val="accent6"/>
                </a:solidFill>
              </a:rPr>
              <a:t>若不藉着我</a:t>
            </a:r>
            <a:r>
              <a:rPr lang="zh-CN" altLang="en-US" sz="6000" dirty="0">
                <a:solidFill>
                  <a:srgbClr val="FFFFFF"/>
                </a:solidFill>
              </a:rPr>
              <a:t>，没有人能到父那里去。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47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1F1FBD-6383-4E05-8DE6-7B2F006C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一步之遥</a:t>
            </a:r>
            <a:endParaRPr lang="en-US" sz="5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30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5248A-1CB1-4799-BD40-76515C31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若你不能接受主耶稣做你生命的主，神的一切救赎恩典富足都与你无份了！</a:t>
            </a: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62685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991F949-C9FA-41D9-BB1B-358D9FA5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赤诚之问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6AACDC5C-0603-4492-8543-6A8675207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5142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21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 descr="âå«çé´ è£ä¿®âçå¾çæç´¢ç»æ">
            <a:extLst>
              <a:ext uri="{FF2B5EF4-FFF2-40B4-BE49-F238E27FC236}">
                <a16:creationId xmlns:a16="http://schemas.microsoft.com/office/drawing/2014/main" id="{D128057D-3B66-4B4B-BE29-A2F52F16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 r="1" b="1068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8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8B1569-CB60-4B81-B430-1B4CF1C5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“脏活”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5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C805BF1-FAF0-4991-A680-A2420CE3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两点观察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127B83BA-9F6D-4E9F-B3AC-E8DAE2189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7400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604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Widescreen</PresentationFormat>
  <Paragraphs>57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Impact</vt:lpstr>
      <vt:lpstr>1_Office Theme</vt:lpstr>
      <vt:lpstr>福音主日证道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“脏活”</vt:lpstr>
      <vt:lpstr>两点观察</vt:lpstr>
      <vt:lpstr>PowerPoint Presentation</vt:lpstr>
      <vt:lpstr>世外桃源 Shangri-La</vt:lpstr>
      <vt:lpstr>伊甸（Eden）</vt:lpstr>
      <vt:lpstr>【创2:8-9】耶和华　神在东方的伊甸立了一个园子，把所造的人安置在那里。耶和华　神使各样的树从地里长出来，可以悦人的眼目，其上的果子好作食物。园子当中又有生命树和分别善恶的树。</vt:lpstr>
      <vt:lpstr>Deus ex machina？</vt:lpstr>
      <vt:lpstr>PowerPoint Presentation</vt:lpstr>
      <vt:lpstr>【罗1:20】自从造天地以来，　神的永能和神性是明明可知的，虽是眼不能见，但藉着所造之物就可以晓得，叫人无可推诿。</vt:lpstr>
      <vt:lpstr>【创1:26-31】神说：“我们要照着我们的形像，按着我们的样式造人，使他们管理海里的鱼、空中的鸟、地上的牲畜和全地，并地上所爬的一切昆虫。” 神就照着自己的形像造人，乃是照着他的形像造男造女。神就赐福给他们，又对他们说：“要生养众多，遍满地面，治理这地；也要管理海里的鱼、空中的鸟，和地上各样行动的活物。” 神说：“看哪，我将遍地上一切结种子的菜蔬，和一切树上所结有核的果子，全赐给你们作食物。至于地上的走兽和空中的飞鸟，并各样爬在地上有生命的物，我将青草赐给它们作食物。”事就这样成了。</vt:lpstr>
      <vt:lpstr>PowerPoint Presentation</vt:lpstr>
      <vt:lpstr>How did we screw up?</vt:lpstr>
      <vt:lpstr>最大的礼物：自由意志</vt:lpstr>
      <vt:lpstr>最大的问题？</vt:lpstr>
      <vt:lpstr>【创2:16-17】耶和华　神吩咐他说：“园中各样树上的果子，你可以随意吃，只是分别善恶树上的果子，你不可吃，因为你吃的日子必定死。”</vt:lpstr>
      <vt:lpstr>不可吃？ ( ͡° ͜ʖ ͡°)✧</vt:lpstr>
      <vt:lpstr>PowerPoint Presentation</vt:lpstr>
      <vt:lpstr>钓鱼执法？</vt:lpstr>
      <vt:lpstr>PowerPoint Presentation</vt:lpstr>
      <vt:lpstr>PowerPoint Presentation</vt:lpstr>
      <vt:lpstr>【创3:8-13】天起了凉风，耶和华　神在园中行走。那人和他妻子听见　神的声音，就藏在园里的树木中，躲避耶和华　神的面。耶和华　神呼唤那人，对他说：“你在哪里？” 他说：“我在园中听见你的声音，我就害怕，因为我赤身露体，我便藏了。” 耶和华说：“谁告诉你赤身露体呢？莫非你吃了我吩咐你不可吃的那树上的果子吗？” 那人说：“你所赐给我、与我同居的女人，她把那树上的果子给我，我就吃了。” 耶和华　神对女人说：“你作的是什么事呢？”女人说：“那蛇引诱我，我就吃了。”</vt:lpstr>
      <vt:lpstr>不顺从，不悔改</vt:lpstr>
      <vt:lpstr>PowerPoint Presentation</vt:lpstr>
      <vt:lpstr>【创3:17-19】又对亚当说：“你既听从妻子的话，吃了我所吩咐你不可吃的那树上的果子，地必为你的缘故受咒诅。你必终身劳苦，才能从地里得吃的。地必给你长出荆棘和蒺藜来，你也要吃田间的菜蔬。你必汗流满面才得糊口，直到你归了土，因为你是从土而出的。你本是尘土，仍要归于尘土。”</vt:lpstr>
      <vt:lpstr>人怎么办？</vt:lpstr>
      <vt:lpstr>“Ernest Hemingway once wrote, "The world is a fine place and worth fighting for." I agree with the second part.”</vt:lpstr>
      <vt:lpstr>百家纷纭</vt:lpstr>
      <vt:lpstr>【赛22:13】谁知，人倒欢喜快乐，宰牛杀羊，吃肉喝酒，说：“我们吃喝吧！因为明天要死了。”</vt:lpstr>
      <vt:lpstr>神的困境</vt:lpstr>
      <vt:lpstr>PowerPoint Presentation</vt:lpstr>
      <vt:lpstr>完全赎罪计划：替罪羔羊</vt:lpstr>
      <vt:lpstr>PowerPoint Presentation</vt:lpstr>
      <vt:lpstr>【林后5:21】　神使那无罪的（“无罪”原文作“不知罪”），替我们成为罪，好叫我们在他里面成为　神的义。</vt:lpstr>
      <vt:lpstr>PowerPoint Presentation</vt:lpstr>
      <vt:lpstr>耶稣是谁？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【太4:17】从那时候，耶稣就传起道来，说：“天国近了，你们应当悔改！”  【约14:6】耶稣说：“我就是道路、真理、生命；若不藉着我，没有人能到父那里去。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神的计划失败了？</vt:lpstr>
      <vt:lpstr>【约19:28-30】这事以后，耶稣知道各样的事已经成了，为要使经上的话应验，就说：“我渴了！” 有一个器皿盛满了醋，放在那里，他们就拿海绒蘸满了醋，绑在牛膝草上，送到他口。耶稣尝（原文作“受”）了那醋，就说：“成了！”便低下头，将灵魂交付　神了。</vt:lpstr>
      <vt:lpstr>耶稣一生</vt:lpstr>
      <vt:lpstr>PowerPoint Presentation</vt:lpstr>
      <vt:lpstr>PowerPoint Presentation</vt:lpstr>
      <vt:lpstr>PowerPoint Presentation</vt:lpstr>
      <vt:lpstr>所以，对于我来说？</vt:lpstr>
      <vt:lpstr>人类被赎罪≠你得到赦免</vt:lpstr>
      <vt:lpstr>【约14:6】耶稣说：“我就是道路、真理、生命；若不藉着我，没有人能到父那里去。</vt:lpstr>
      <vt:lpstr>一步之遥</vt:lpstr>
      <vt:lpstr>若你不能接受主耶稣做你生命的主，神的一切救赎恩典富足都与你无份了！</vt:lpstr>
      <vt:lpstr>赤诚之问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福音主日证道</dc:title>
  <dc:creator>WEIYANG LI</dc:creator>
  <cp:lastModifiedBy>WEIYANG LI</cp:lastModifiedBy>
  <cp:revision>1</cp:revision>
  <dcterms:created xsi:type="dcterms:W3CDTF">2019-05-26T07:17:25Z</dcterms:created>
  <dcterms:modified xsi:type="dcterms:W3CDTF">2019-05-26T07:17:32Z</dcterms:modified>
</cp:coreProperties>
</file>